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  <p:sldMasterId id="2147483679" r:id="rId3"/>
    <p:sldMasterId id="2147483695" r:id="rId4"/>
  </p:sldMasterIdLst>
  <p:notesMasterIdLst>
    <p:notesMasterId r:id="rId16"/>
  </p:notesMasterIdLst>
  <p:sldIdLst>
    <p:sldId id="258" r:id="rId5"/>
    <p:sldId id="257" r:id="rId6"/>
    <p:sldId id="259" r:id="rId7"/>
    <p:sldId id="275" r:id="rId8"/>
    <p:sldId id="260" r:id="rId9"/>
    <p:sldId id="276" r:id="rId10"/>
    <p:sldId id="278" r:id="rId11"/>
    <p:sldId id="279" r:id="rId12"/>
    <p:sldId id="277" r:id="rId13"/>
    <p:sldId id="280" r:id="rId14"/>
    <p:sldId id="28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77734CDC-AB26-4538-AA95-E30CBBFDCAC8}">
          <p14:sldIdLst>
            <p14:sldId id="258"/>
            <p14:sldId id="257"/>
            <p14:sldId id="259"/>
            <p14:sldId id="275"/>
            <p14:sldId id="260"/>
            <p14:sldId id="276"/>
            <p14:sldId id="278"/>
            <p14:sldId id="279"/>
          </p14:sldIdLst>
        </p14:section>
        <p14:section name="Litteratur" id="{61D0F2D7-1CC9-41FB-AE5A-1B0B9EAE8789}">
          <p14:sldIdLst>
            <p14:sldId id="277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8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9477F-3A9B-4895-B674-A7AEBEC44ABB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95D9714-D278-49E1-9AFE-0831972C554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vert"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sv-SE" sz="1800" b="1" dirty="0" err="1"/>
            <a:t>Kønsneutralt</a:t>
          </a:r>
          <a:r>
            <a:rPr lang="sv-SE" sz="1800" b="1" dirty="0"/>
            <a:t> fransk</a:t>
          </a:r>
        </a:p>
      </dgm:t>
    </dgm:pt>
    <dgm:pt modelId="{A69F34AD-2A46-46EC-9F10-1DF057D58963}" type="parTrans" cxnId="{84B0B909-5284-4889-B6F5-B38840DF071E}">
      <dgm:prSet/>
      <dgm:spPr/>
      <dgm:t>
        <a:bodyPr/>
        <a:lstStyle/>
        <a:p>
          <a:endParaRPr lang="sv-SE"/>
        </a:p>
      </dgm:t>
    </dgm:pt>
    <dgm:pt modelId="{6A6BCC33-7D9B-41EE-BE0E-1A129AC81340}" type="sibTrans" cxnId="{84B0B909-5284-4889-B6F5-B38840DF071E}">
      <dgm:prSet/>
      <dgm:spPr/>
      <dgm:t>
        <a:bodyPr/>
        <a:lstStyle/>
        <a:p>
          <a:endParaRPr lang="sv-SE"/>
        </a:p>
      </dgm:t>
    </dgm:pt>
    <dgm:pt modelId="{5884C894-A862-46E4-94F8-9A49C1501AA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Feminisering</a:t>
          </a:r>
        </a:p>
      </dgm:t>
    </dgm:pt>
    <dgm:pt modelId="{FB9BC1AC-4F23-4AA9-909B-C9C1224B1CE4}" type="parTrans" cxnId="{8D13837E-A744-49E2-9D51-A6BB076CCBD1}">
      <dgm:prSet/>
      <dgm:spPr/>
      <dgm:t>
        <a:bodyPr/>
        <a:lstStyle/>
        <a:p>
          <a:endParaRPr lang="sv-SE"/>
        </a:p>
      </dgm:t>
    </dgm:pt>
    <dgm:pt modelId="{BB739F52-7388-4BF9-8357-5A755C3EB44A}" type="sibTrans" cxnId="{8D13837E-A744-49E2-9D51-A6BB076CCBD1}">
      <dgm:prSet/>
      <dgm:spPr/>
      <dgm:t>
        <a:bodyPr/>
        <a:lstStyle/>
        <a:p>
          <a:endParaRPr lang="sv-SE"/>
        </a:p>
      </dgm:t>
    </dgm:pt>
    <dgm:pt modelId="{2799514D-1FE6-492E-B5D3-4E0971F1725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Syntaktisk neutralisering</a:t>
          </a:r>
        </a:p>
      </dgm:t>
    </dgm:pt>
    <dgm:pt modelId="{C70D6363-427A-40E7-930E-BD09D4F71507}" type="sibTrans" cxnId="{65A3173C-58D0-4847-9DA4-9A035362CBD6}">
      <dgm:prSet/>
      <dgm:spPr/>
      <dgm:t>
        <a:bodyPr/>
        <a:lstStyle/>
        <a:p>
          <a:endParaRPr lang="sv-SE"/>
        </a:p>
      </dgm:t>
    </dgm:pt>
    <dgm:pt modelId="{42AE0DC4-8174-41C4-A6CC-231CD4BB8552}" type="parTrans" cxnId="{65A3173C-58D0-4847-9DA4-9A035362CBD6}">
      <dgm:prSet/>
      <dgm:spPr/>
      <dgm:t>
        <a:bodyPr/>
        <a:lstStyle/>
        <a:p>
          <a:endParaRPr lang="sv-SE"/>
        </a:p>
      </dgm:t>
    </dgm:pt>
    <dgm:pt modelId="{346DEAA5-FC2A-4326-A5CB-CFD79A27939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Neutralisering</a:t>
          </a:r>
        </a:p>
      </dgm:t>
    </dgm:pt>
    <dgm:pt modelId="{E3C38825-5B7B-442E-A77A-AE1BC703C029}" type="parTrans" cxnId="{FD280A4A-16AB-4795-9188-86575E9009DA}">
      <dgm:prSet/>
      <dgm:spPr/>
      <dgm:t>
        <a:bodyPr/>
        <a:lstStyle/>
        <a:p>
          <a:endParaRPr lang="sv-SE"/>
        </a:p>
      </dgm:t>
    </dgm:pt>
    <dgm:pt modelId="{CD8A3249-0456-4E99-B3FD-9FD641DB166E}" type="sibTrans" cxnId="{FD280A4A-16AB-4795-9188-86575E9009DA}">
      <dgm:prSet/>
      <dgm:spPr/>
      <dgm:t>
        <a:bodyPr/>
        <a:lstStyle/>
        <a:p>
          <a:endParaRPr lang="sv-SE"/>
        </a:p>
      </dgm:t>
    </dgm:pt>
    <dgm:pt modelId="{38519720-0CD9-43C3-89FC-7F173DF71BF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Morfologisk neutralisering</a:t>
          </a:r>
        </a:p>
      </dgm:t>
    </dgm:pt>
    <dgm:pt modelId="{F9ADC365-FFD8-46CD-BD0E-286E573ECA53}" type="parTrans" cxnId="{4F5430F9-A11B-45D3-B894-DD2E05713BFC}">
      <dgm:prSet/>
      <dgm:spPr/>
      <dgm:t>
        <a:bodyPr/>
        <a:lstStyle/>
        <a:p>
          <a:endParaRPr lang="sv-SE"/>
        </a:p>
      </dgm:t>
    </dgm:pt>
    <dgm:pt modelId="{E29F5871-57D6-4B5E-8E49-9CA105F3CFA2}" type="sibTrans" cxnId="{4F5430F9-A11B-45D3-B894-DD2E05713BFC}">
      <dgm:prSet/>
      <dgm:spPr/>
      <dgm:t>
        <a:bodyPr/>
        <a:lstStyle/>
        <a:p>
          <a:endParaRPr lang="sv-SE"/>
        </a:p>
      </dgm:t>
    </dgm:pt>
    <dgm:pt modelId="{EFE06749-9685-47B6-A960-7548D7C85C7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 err="1"/>
            <a:t>Leksikalsk</a:t>
          </a:r>
          <a:r>
            <a:rPr lang="sv-SE" sz="1600" dirty="0"/>
            <a:t> neutralisering</a:t>
          </a:r>
        </a:p>
      </dgm:t>
    </dgm:pt>
    <dgm:pt modelId="{1C9D1D98-69D5-4081-A817-4F9CEE6F44C4}" type="parTrans" cxnId="{4879CCCB-9306-45B7-8C40-57FD31776DDC}">
      <dgm:prSet/>
      <dgm:spPr/>
      <dgm:t>
        <a:bodyPr/>
        <a:lstStyle/>
        <a:p>
          <a:endParaRPr lang="sv-SE"/>
        </a:p>
      </dgm:t>
    </dgm:pt>
    <dgm:pt modelId="{1B895E2F-DC60-4605-BB6D-C3E766DA50B7}" type="sibTrans" cxnId="{4879CCCB-9306-45B7-8C40-57FD31776DDC}">
      <dgm:prSet/>
      <dgm:spPr/>
      <dgm:t>
        <a:bodyPr/>
        <a:lstStyle/>
        <a:p>
          <a:endParaRPr lang="sv-SE"/>
        </a:p>
      </dgm:t>
    </dgm:pt>
    <dgm:pt modelId="{48AD94BE-6132-4855-9655-FB702E84A5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Hele </a:t>
          </a:r>
          <a:r>
            <a:rPr lang="sv-SE" sz="1600" dirty="0" err="1"/>
            <a:t>dubletter</a:t>
          </a:r>
          <a:endParaRPr lang="sv-SE" sz="1600" dirty="0"/>
        </a:p>
      </dgm:t>
    </dgm:pt>
    <dgm:pt modelId="{7D6E6D2F-7905-4FBB-8C2B-28C965B66F7D}" type="parTrans" cxnId="{72A2D007-4BD0-4148-84E9-2DF868C01A77}">
      <dgm:prSet/>
      <dgm:spPr/>
      <dgm:t>
        <a:bodyPr/>
        <a:lstStyle/>
        <a:p>
          <a:endParaRPr lang="sv-SE"/>
        </a:p>
      </dgm:t>
    </dgm:pt>
    <dgm:pt modelId="{0AD76950-77D9-44A7-94BB-4F8BCC342CE1}" type="sibTrans" cxnId="{72A2D007-4BD0-4148-84E9-2DF868C01A77}">
      <dgm:prSet/>
      <dgm:spPr/>
      <dgm:t>
        <a:bodyPr/>
        <a:lstStyle/>
        <a:p>
          <a:endParaRPr lang="sv-SE"/>
        </a:p>
      </dgm:t>
    </dgm:pt>
    <dgm:pt modelId="{8DA31A3F-88F5-4E34-9729-0AAEBD85C27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Kollektive </a:t>
          </a:r>
          <a:r>
            <a:rPr lang="sv-SE" sz="1600" dirty="0" err="1"/>
            <a:t>substantiver</a:t>
          </a:r>
          <a:endParaRPr lang="sv-SE" sz="1600" dirty="0"/>
        </a:p>
      </dgm:t>
    </dgm:pt>
    <dgm:pt modelId="{820895FA-B2E1-495A-BA2D-D67830037913}" type="parTrans" cxnId="{8E9F2194-7FF4-4DBF-836E-5D453D322FED}">
      <dgm:prSet/>
      <dgm:spPr/>
      <dgm:t>
        <a:bodyPr/>
        <a:lstStyle/>
        <a:p>
          <a:endParaRPr lang="sv-SE"/>
        </a:p>
      </dgm:t>
    </dgm:pt>
    <dgm:pt modelId="{6F82AB40-70FF-42FA-8B7F-766D0B41EF09}" type="sibTrans" cxnId="{8E9F2194-7FF4-4DBF-836E-5D453D322FED}">
      <dgm:prSet/>
      <dgm:spPr/>
      <dgm:t>
        <a:bodyPr/>
        <a:lstStyle/>
        <a:p>
          <a:endParaRPr lang="sv-SE"/>
        </a:p>
      </dgm:t>
    </dgm:pt>
    <dgm:pt modelId="{B6D9E048-DF12-4197-9D33-F2BFC166089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 err="1"/>
            <a:t>Forkortede</a:t>
          </a:r>
          <a:r>
            <a:rPr lang="sv-SE" sz="1600" dirty="0"/>
            <a:t> </a:t>
          </a:r>
          <a:r>
            <a:rPr lang="sv-SE" sz="1600" dirty="0" err="1"/>
            <a:t>dubletter</a:t>
          </a:r>
          <a:endParaRPr lang="sv-SE" sz="1600" dirty="0"/>
        </a:p>
      </dgm:t>
    </dgm:pt>
    <dgm:pt modelId="{ED4E598D-F1AE-48B5-9B4A-1D6093EB709F}" type="parTrans" cxnId="{F1BDAD18-3314-4F19-980F-A0D27C43A983}">
      <dgm:prSet/>
      <dgm:spPr/>
      <dgm:t>
        <a:bodyPr/>
        <a:lstStyle/>
        <a:p>
          <a:endParaRPr lang="sv-SE"/>
        </a:p>
      </dgm:t>
    </dgm:pt>
    <dgm:pt modelId="{7BFA5D6D-736F-4015-ACD8-EAD594BFF7F2}" type="sibTrans" cxnId="{F1BDAD18-3314-4F19-980F-A0D27C43A983}">
      <dgm:prSet/>
      <dgm:spPr/>
      <dgm:t>
        <a:bodyPr/>
        <a:lstStyle/>
        <a:p>
          <a:endParaRPr lang="sv-SE"/>
        </a:p>
      </dgm:t>
    </dgm:pt>
    <dgm:pt modelId="{B8D09CBC-59D5-43B6-A95A-EC7E44ED1E9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Neologismer</a:t>
          </a:r>
        </a:p>
      </dgm:t>
    </dgm:pt>
    <dgm:pt modelId="{92FA0F02-424B-4175-A185-C98DF5B0F195}" type="parTrans" cxnId="{3E8ECD56-5E54-4979-B54F-6C3DA72FF583}">
      <dgm:prSet/>
      <dgm:spPr/>
      <dgm:t>
        <a:bodyPr/>
        <a:lstStyle/>
        <a:p>
          <a:endParaRPr lang="sv-SE"/>
        </a:p>
      </dgm:t>
    </dgm:pt>
    <dgm:pt modelId="{946CB934-1103-4B57-A41F-72996F40728A}" type="sibTrans" cxnId="{3E8ECD56-5E54-4979-B54F-6C3DA72FF583}">
      <dgm:prSet/>
      <dgm:spPr/>
      <dgm:t>
        <a:bodyPr/>
        <a:lstStyle/>
        <a:p>
          <a:endParaRPr lang="sv-SE"/>
        </a:p>
      </dgm:t>
    </dgm:pt>
    <dgm:pt modelId="{F8ED5A4C-2965-4D40-BA58-9A22169C880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a-DK" sz="1600" dirty="0"/>
            <a:t>Funktionssubstantiver</a:t>
          </a:r>
          <a:endParaRPr lang="sv-SE" sz="1600" dirty="0"/>
        </a:p>
      </dgm:t>
    </dgm:pt>
    <dgm:pt modelId="{1A85FC7F-F87F-41C7-9B6E-8F50B0096E68}" type="parTrans" cxnId="{F31D8000-7AF9-4E9F-A70D-AC47EE89579B}">
      <dgm:prSet/>
      <dgm:spPr/>
      <dgm:t>
        <a:bodyPr/>
        <a:lstStyle/>
        <a:p>
          <a:endParaRPr lang="sv-SE"/>
        </a:p>
      </dgm:t>
    </dgm:pt>
    <dgm:pt modelId="{661021CF-C901-4481-B3F2-FDC730EDAA7D}" type="sibTrans" cxnId="{F31D8000-7AF9-4E9F-A70D-AC47EE89579B}">
      <dgm:prSet/>
      <dgm:spPr/>
      <dgm:t>
        <a:bodyPr/>
        <a:lstStyle/>
        <a:p>
          <a:endParaRPr lang="sv-SE"/>
        </a:p>
      </dgm:t>
    </dgm:pt>
    <dgm:pt modelId="{F50EF4BF-215D-47A8-84C5-6E3164AA068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 err="1"/>
            <a:t>Kønsneutrale</a:t>
          </a:r>
          <a:r>
            <a:rPr lang="sv-SE" sz="1600" dirty="0"/>
            <a:t> ord</a:t>
          </a:r>
        </a:p>
      </dgm:t>
    </dgm:pt>
    <dgm:pt modelId="{F4E21EBD-759A-48D7-AF1B-633A85010D9B}" type="parTrans" cxnId="{937B6CCA-678C-406D-BAE8-D32AC69415B9}">
      <dgm:prSet/>
      <dgm:spPr/>
      <dgm:t>
        <a:bodyPr/>
        <a:lstStyle/>
        <a:p>
          <a:endParaRPr lang="sv-SE"/>
        </a:p>
      </dgm:t>
    </dgm:pt>
    <dgm:pt modelId="{EB63EA4F-9068-44A9-856F-D3B0E2F59E99}" type="sibTrans" cxnId="{937B6CCA-678C-406D-BAE8-D32AC69415B9}">
      <dgm:prSet/>
      <dgm:spPr/>
      <dgm:t>
        <a:bodyPr/>
        <a:lstStyle/>
        <a:p>
          <a:endParaRPr lang="sv-SE"/>
        </a:p>
      </dgm:t>
    </dgm:pt>
    <dgm:pt modelId="{6898E603-276C-4A9E-9810-15BEDC93947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/>
            <a:t>Aktive </a:t>
          </a:r>
          <a:r>
            <a:rPr lang="sv-SE" sz="1600" dirty="0" err="1"/>
            <a:t>sætninger</a:t>
          </a:r>
          <a:endParaRPr lang="sv-SE" sz="1600" dirty="0"/>
        </a:p>
      </dgm:t>
    </dgm:pt>
    <dgm:pt modelId="{AFC6D53E-7BEC-4663-8E90-8D2C9C7AA00C}" type="parTrans" cxnId="{125636DA-32E9-446C-9A15-8D362DAE163B}">
      <dgm:prSet/>
      <dgm:spPr/>
      <dgm:t>
        <a:bodyPr/>
        <a:lstStyle/>
        <a:p>
          <a:endParaRPr lang="sv-SE"/>
        </a:p>
      </dgm:t>
    </dgm:pt>
    <dgm:pt modelId="{2609D199-DFAE-43E0-9C5F-D93ADE20509D}" type="sibTrans" cxnId="{125636DA-32E9-446C-9A15-8D362DAE163B}">
      <dgm:prSet/>
      <dgm:spPr/>
      <dgm:t>
        <a:bodyPr/>
        <a:lstStyle/>
        <a:p>
          <a:endParaRPr lang="sv-SE"/>
        </a:p>
      </dgm:t>
    </dgm:pt>
    <dgm:pt modelId="{609AF23F-0E6A-4FC3-AE69-FFEB54559D2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 err="1"/>
            <a:t>Udeladelse</a:t>
          </a:r>
          <a:endParaRPr lang="sv-SE" sz="1600" dirty="0"/>
        </a:p>
      </dgm:t>
    </dgm:pt>
    <dgm:pt modelId="{E832F0E4-DA97-4C19-B89D-3C6F8776DB64}" type="parTrans" cxnId="{120F514E-886E-47E0-A4D9-80DB26DB33A6}">
      <dgm:prSet/>
      <dgm:spPr/>
      <dgm:t>
        <a:bodyPr/>
        <a:lstStyle/>
        <a:p>
          <a:endParaRPr lang="sv-SE"/>
        </a:p>
      </dgm:t>
    </dgm:pt>
    <dgm:pt modelId="{06679A1A-375C-439C-8489-8082BA8F0B7E}" type="sibTrans" cxnId="{120F514E-886E-47E0-A4D9-80DB26DB33A6}">
      <dgm:prSet/>
      <dgm:spPr/>
      <dgm:t>
        <a:bodyPr/>
        <a:lstStyle/>
        <a:p>
          <a:endParaRPr lang="sv-SE"/>
        </a:p>
      </dgm:t>
    </dgm:pt>
    <dgm:pt modelId="{4E6C5185-3502-4687-90B1-CB411B6B1EC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600" dirty="0" err="1"/>
            <a:t>Upersonlige</a:t>
          </a:r>
          <a:r>
            <a:rPr lang="sv-SE" sz="1600" dirty="0"/>
            <a:t> </a:t>
          </a:r>
          <a:r>
            <a:rPr lang="sv-SE" sz="1600" dirty="0" err="1"/>
            <a:t>sætninger</a:t>
          </a:r>
          <a:endParaRPr lang="sv-SE" sz="1600" dirty="0"/>
        </a:p>
      </dgm:t>
    </dgm:pt>
    <dgm:pt modelId="{B6E44DEC-93B6-45F3-B9C2-8013ED82679A}" type="parTrans" cxnId="{8774F061-040B-4DDD-A8C7-EE1E16772F71}">
      <dgm:prSet/>
      <dgm:spPr/>
      <dgm:t>
        <a:bodyPr/>
        <a:lstStyle/>
        <a:p>
          <a:endParaRPr lang="sv-SE"/>
        </a:p>
      </dgm:t>
    </dgm:pt>
    <dgm:pt modelId="{B8EEA70B-C505-44D5-A5DD-13D4E314C557}" type="sibTrans" cxnId="{8774F061-040B-4DDD-A8C7-EE1E16772F71}">
      <dgm:prSet/>
      <dgm:spPr/>
      <dgm:t>
        <a:bodyPr/>
        <a:lstStyle/>
        <a:p>
          <a:endParaRPr lang="sv-SE"/>
        </a:p>
      </dgm:t>
    </dgm:pt>
    <dgm:pt modelId="{2F18F7F3-93FA-43BA-880D-B5DEBE243E6C}">
      <dgm:prSet custT="1"/>
      <dgm:spPr>
        <a:noFill/>
        <a:ln>
          <a:noFill/>
        </a:ln>
        <a:effectLst/>
      </dgm:spPr>
      <dgm:t>
        <a:bodyPr/>
        <a:lstStyle/>
        <a:p>
          <a:pPr algn="l"/>
          <a:endParaRPr lang="sv-SE" sz="1600" dirty="0">
            <a:solidFill>
              <a:schemeClr val="tx1"/>
            </a:solidFill>
          </a:endParaRPr>
        </a:p>
      </dgm:t>
    </dgm:pt>
    <dgm:pt modelId="{F70C7FFD-20A0-4DFB-8AB5-664F81223A21}" type="parTrans" cxnId="{39BFA969-A957-4D3A-A1FC-31646F9A5A18}">
      <dgm:prSet/>
      <dgm:spPr>
        <a:ln>
          <a:noFill/>
        </a:ln>
      </dgm:spPr>
      <dgm:t>
        <a:bodyPr/>
        <a:lstStyle/>
        <a:p>
          <a:endParaRPr lang="sv-SE"/>
        </a:p>
      </dgm:t>
    </dgm:pt>
    <dgm:pt modelId="{5B626EE3-B64F-45DE-AC8D-88DC577967D9}" type="sibTrans" cxnId="{39BFA969-A957-4D3A-A1FC-31646F9A5A18}">
      <dgm:prSet/>
      <dgm:spPr/>
      <dgm:t>
        <a:bodyPr/>
        <a:lstStyle/>
        <a:p>
          <a:endParaRPr lang="sv-SE"/>
        </a:p>
      </dgm:t>
    </dgm:pt>
    <dgm:pt modelId="{7633C045-87BD-4C07-8DB8-8028DC47CB5D}" type="pres">
      <dgm:prSet presAssocID="{D589477F-3A9B-4895-B674-A7AEBEC44A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38A38BF-B6CC-4338-9687-A5F686087F93}" type="pres">
      <dgm:prSet presAssocID="{D95D9714-D278-49E1-9AFE-0831972C554B}" presName="root1" presStyleCnt="0"/>
      <dgm:spPr/>
    </dgm:pt>
    <dgm:pt modelId="{97B6A195-C283-4889-90CE-6DB0C7554407}" type="pres">
      <dgm:prSet presAssocID="{D95D9714-D278-49E1-9AFE-0831972C554B}" presName="LevelOneTextNode" presStyleLbl="node0" presStyleIdx="0" presStyleCnt="1" custScaleX="200628" custScaleY="18681" custLinFactNeighborX="-53442" custLinFactNeighborY="-858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7ED86EB-807C-4C54-9D27-94AB8DDB35B5}" type="pres">
      <dgm:prSet presAssocID="{D95D9714-D278-49E1-9AFE-0831972C554B}" presName="level2hierChild" presStyleCnt="0"/>
      <dgm:spPr/>
    </dgm:pt>
    <dgm:pt modelId="{07256FA7-EBCB-4D08-81FD-F475765CD879}" type="pres">
      <dgm:prSet presAssocID="{FB9BC1AC-4F23-4AA9-909B-C9C1224B1CE4}" presName="conn2-1" presStyleLbl="parChTrans1D2" presStyleIdx="0" presStyleCnt="5"/>
      <dgm:spPr/>
      <dgm:t>
        <a:bodyPr/>
        <a:lstStyle/>
        <a:p>
          <a:endParaRPr lang="da-DK"/>
        </a:p>
      </dgm:t>
    </dgm:pt>
    <dgm:pt modelId="{0DDCBA22-94A0-483F-B401-1D7391546A71}" type="pres">
      <dgm:prSet presAssocID="{FB9BC1AC-4F23-4AA9-909B-C9C1224B1CE4}" presName="connTx" presStyleLbl="parChTrans1D2" presStyleIdx="0" presStyleCnt="5"/>
      <dgm:spPr/>
      <dgm:t>
        <a:bodyPr/>
        <a:lstStyle/>
        <a:p>
          <a:endParaRPr lang="da-DK"/>
        </a:p>
      </dgm:t>
    </dgm:pt>
    <dgm:pt modelId="{30975E60-19EF-4D1D-9CDF-0431C281DED8}" type="pres">
      <dgm:prSet presAssocID="{5884C894-A862-46E4-94F8-9A49C1501AAE}" presName="root2" presStyleCnt="0"/>
      <dgm:spPr/>
    </dgm:pt>
    <dgm:pt modelId="{AE4243D6-866F-4EF5-AB41-ACD92ABCF4B4}" type="pres">
      <dgm:prSet presAssocID="{5884C894-A862-46E4-94F8-9A49C1501AAE}" presName="LevelTwoTextNode" presStyleLbl="node2" presStyleIdx="0" presStyleCnt="5" custScaleX="80541" custLinFactY="91527" custLinFactNeighborX="-16295" custLinFactNeighborY="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F31E56A-3FCF-4D0C-9C4E-12E121FD137D}" type="pres">
      <dgm:prSet presAssocID="{5884C894-A862-46E4-94F8-9A49C1501AAE}" presName="level3hierChild" presStyleCnt="0"/>
      <dgm:spPr/>
    </dgm:pt>
    <dgm:pt modelId="{16CF8031-8F02-416D-8106-52CAD8F411E7}" type="pres">
      <dgm:prSet presAssocID="{E3C38825-5B7B-442E-A77A-AE1BC703C029}" presName="conn2-1" presStyleLbl="parChTrans1D2" presStyleIdx="1" presStyleCnt="5"/>
      <dgm:spPr/>
      <dgm:t>
        <a:bodyPr/>
        <a:lstStyle/>
        <a:p>
          <a:endParaRPr lang="da-DK"/>
        </a:p>
      </dgm:t>
    </dgm:pt>
    <dgm:pt modelId="{3B8E55CD-7277-4A91-852D-940FA5DD9F97}" type="pres">
      <dgm:prSet presAssocID="{E3C38825-5B7B-442E-A77A-AE1BC703C029}" presName="connTx" presStyleLbl="parChTrans1D2" presStyleIdx="1" presStyleCnt="5"/>
      <dgm:spPr/>
      <dgm:t>
        <a:bodyPr/>
        <a:lstStyle/>
        <a:p>
          <a:endParaRPr lang="da-DK"/>
        </a:p>
      </dgm:t>
    </dgm:pt>
    <dgm:pt modelId="{4212138B-1787-4765-8F21-2697581DD2FF}" type="pres">
      <dgm:prSet presAssocID="{346DEAA5-FC2A-4326-A5CB-CFD79A279390}" presName="root2" presStyleCnt="0"/>
      <dgm:spPr/>
    </dgm:pt>
    <dgm:pt modelId="{716FCB7F-8138-4C88-A750-3F004E1151A3}" type="pres">
      <dgm:prSet presAssocID="{346DEAA5-FC2A-4326-A5CB-CFD79A279390}" presName="LevelTwoTextNode" presStyleLbl="node2" presStyleIdx="1" presStyleCnt="5" custScaleX="80541" custLinFactY="130137" custLinFactNeighborX="-16295" custLinFactNeighborY="2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FA1C35A-66DC-434A-9E70-9202EF84BE1C}" type="pres">
      <dgm:prSet presAssocID="{346DEAA5-FC2A-4326-A5CB-CFD79A279390}" presName="level3hierChild" presStyleCnt="0"/>
      <dgm:spPr/>
    </dgm:pt>
    <dgm:pt modelId="{A8395128-164F-4479-9405-334DC2BB0FB3}" type="pres">
      <dgm:prSet presAssocID="{F9ADC365-FFD8-46CD-BD0E-286E573ECA53}" presName="conn2-1" presStyleLbl="parChTrans1D2" presStyleIdx="2" presStyleCnt="5"/>
      <dgm:spPr/>
      <dgm:t>
        <a:bodyPr/>
        <a:lstStyle/>
        <a:p>
          <a:endParaRPr lang="da-DK"/>
        </a:p>
      </dgm:t>
    </dgm:pt>
    <dgm:pt modelId="{40CCAFB2-B609-49A1-9B8C-5F5AB77DEB29}" type="pres">
      <dgm:prSet presAssocID="{F9ADC365-FFD8-46CD-BD0E-286E573ECA53}" presName="connTx" presStyleLbl="parChTrans1D2" presStyleIdx="2" presStyleCnt="5"/>
      <dgm:spPr/>
      <dgm:t>
        <a:bodyPr/>
        <a:lstStyle/>
        <a:p>
          <a:endParaRPr lang="da-DK"/>
        </a:p>
      </dgm:t>
    </dgm:pt>
    <dgm:pt modelId="{9E4C6FA3-0D83-46DE-A3FC-218D43BA5CEA}" type="pres">
      <dgm:prSet presAssocID="{38519720-0CD9-43C3-89FC-7F173DF71BFD}" presName="root2" presStyleCnt="0"/>
      <dgm:spPr/>
    </dgm:pt>
    <dgm:pt modelId="{0014DC81-EB12-49C7-94FF-0C47B80C8D3C}" type="pres">
      <dgm:prSet presAssocID="{38519720-0CD9-43C3-89FC-7F173DF71BFD}" presName="LevelTwoTextNode" presStyleLbl="node2" presStyleIdx="2" presStyleCnt="5" custScaleX="80541" custLinFactY="-99890" custLinFactNeighborX="-16295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C4F715F-FF00-426D-81FC-BC8312AFF916}" type="pres">
      <dgm:prSet presAssocID="{38519720-0CD9-43C3-89FC-7F173DF71BFD}" presName="level3hierChild" presStyleCnt="0"/>
      <dgm:spPr/>
    </dgm:pt>
    <dgm:pt modelId="{46434DBE-1589-4FD2-9B4A-DF1B1CA32681}" type="pres">
      <dgm:prSet presAssocID="{7D6E6D2F-7905-4FBB-8C2B-28C965B66F7D}" presName="conn2-1" presStyleLbl="parChTrans1D3" presStyleIdx="0" presStyleCnt="9"/>
      <dgm:spPr/>
      <dgm:t>
        <a:bodyPr/>
        <a:lstStyle/>
        <a:p>
          <a:endParaRPr lang="da-DK"/>
        </a:p>
      </dgm:t>
    </dgm:pt>
    <dgm:pt modelId="{2B0E8416-3275-492C-8F45-ADD8CADAB818}" type="pres">
      <dgm:prSet presAssocID="{7D6E6D2F-7905-4FBB-8C2B-28C965B66F7D}" presName="connTx" presStyleLbl="parChTrans1D3" presStyleIdx="0" presStyleCnt="9"/>
      <dgm:spPr/>
      <dgm:t>
        <a:bodyPr/>
        <a:lstStyle/>
        <a:p>
          <a:endParaRPr lang="da-DK"/>
        </a:p>
      </dgm:t>
    </dgm:pt>
    <dgm:pt modelId="{1CC7B20E-64FA-4AAE-A360-9CC625005F77}" type="pres">
      <dgm:prSet presAssocID="{48AD94BE-6132-4855-9655-FB702E84A541}" presName="root2" presStyleCnt="0"/>
      <dgm:spPr/>
    </dgm:pt>
    <dgm:pt modelId="{9497BF9A-86FC-44C0-91A4-F78D358D3219}" type="pres">
      <dgm:prSet presAssocID="{48AD94BE-6132-4855-9655-FB702E84A541}" presName="LevelTwoTextNode" presStyleLbl="node3" presStyleIdx="0" presStyleCnt="9" custScaleX="110241" custScaleY="56137" custLinFactY="-90024" custLinFactNeighborX="-16295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07A6285-5AF7-423A-A9CB-79FC03DF4E6F}" type="pres">
      <dgm:prSet presAssocID="{48AD94BE-6132-4855-9655-FB702E84A541}" presName="level3hierChild" presStyleCnt="0"/>
      <dgm:spPr/>
    </dgm:pt>
    <dgm:pt modelId="{CBE398C9-7BA0-45D5-A357-59DE07B592EE}" type="pres">
      <dgm:prSet presAssocID="{F70C7FFD-20A0-4DFB-8AB5-664F81223A21}" presName="conn2-1" presStyleLbl="parChTrans1D4" presStyleIdx="0" presStyleCnt="1"/>
      <dgm:spPr/>
      <dgm:t>
        <a:bodyPr/>
        <a:lstStyle/>
        <a:p>
          <a:endParaRPr lang="da-DK"/>
        </a:p>
      </dgm:t>
    </dgm:pt>
    <dgm:pt modelId="{777249F4-356A-4BE9-9A62-46262711DAF9}" type="pres">
      <dgm:prSet presAssocID="{F70C7FFD-20A0-4DFB-8AB5-664F81223A21}" presName="connTx" presStyleLbl="parChTrans1D4" presStyleIdx="0" presStyleCnt="1"/>
      <dgm:spPr/>
      <dgm:t>
        <a:bodyPr/>
        <a:lstStyle/>
        <a:p>
          <a:endParaRPr lang="da-DK"/>
        </a:p>
      </dgm:t>
    </dgm:pt>
    <dgm:pt modelId="{62714256-4C49-49D1-A6E1-3EB6716A1422}" type="pres">
      <dgm:prSet presAssocID="{2F18F7F3-93FA-43BA-880D-B5DEBE243E6C}" presName="root2" presStyleCnt="0"/>
      <dgm:spPr/>
    </dgm:pt>
    <dgm:pt modelId="{A961FEBC-363F-402F-9837-043A695A3F66}" type="pres">
      <dgm:prSet presAssocID="{2F18F7F3-93FA-43BA-880D-B5DEBE243E6C}" presName="LevelTwoTextNode" presStyleLbl="node4" presStyleIdx="0" presStyleCnt="1" custScaleY="59075" custLinFactY="-89956" custLinFactNeighborX="-28522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96F57DF-D3BA-4ED7-8EE5-B00AD2853FEA}" type="pres">
      <dgm:prSet presAssocID="{2F18F7F3-93FA-43BA-880D-B5DEBE243E6C}" presName="level3hierChild" presStyleCnt="0"/>
      <dgm:spPr/>
    </dgm:pt>
    <dgm:pt modelId="{049B9FDB-2968-439D-BBF9-0AEC32B715BE}" type="pres">
      <dgm:prSet presAssocID="{ED4E598D-F1AE-48B5-9B4A-1D6093EB709F}" presName="conn2-1" presStyleLbl="parChTrans1D3" presStyleIdx="1" presStyleCnt="9"/>
      <dgm:spPr/>
      <dgm:t>
        <a:bodyPr/>
        <a:lstStyle/>
        <a:p>
          <a:endParaRPr lang="da-DK"/>
        </a:p>
      </dgm:t>
    </dgm:pt>
    <dgm:pt modelId="{9FB51667-281F-49ED-9903-9682111BF955}" type="pres">
      <dgm:prSet presAssocID="{ED4E598D-F1AE-48B5-9B4A-1D6093EB709F}" presName="connTx" presStyleLbl="parChTrans1D3" presStyleIdx="1" presStyleCnt="9"/>
      <dgm:spPr/>
      <dgm:t>
        <a:bodyPr/>
        <a:lstStyle/>
        <a:p>
          <a:endParaRPr lang="da-DK"/>
        </a:p>
      </dgm:t>
    </dgm:pt>
    <dgm:pt modelId="{663FBCC7-0509-44B4-AA78-473CBF840B22}" type="pres">
      <dgm:prSet presAssocID="{B6D9E048-DF12-4197-9D33-F2BFC1660894}" presName="root2" presStyleCnt="0"/>
      <dgm:spPr/>
    </dgm:pt>
    <dgm:pt modelId="{533FBA9A-63CB-4539-9FB5-AD650C929B19}" type="pres">
      <dgm:prSet presAssocID="{B6D9E048-DF12-4197-9D33-F2BFC1660894}" presName="LevelTwoTextNode" presStyleLbl="node3" presStyleIdx="1" presStyleCnt="9" custScaleX="110241" custScaleY="56137" custLinFactY="-100000" custLinFactNeighborX="-16295" custLinFactNeighborY="-10011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13DA3A7-039F-4A7A-9517-5E7AD0DC0889}" type="pres">
      <dgm:prSet presAssocID="{B6D9E048-DF12-4197-9D33-F2BFC1660894}" presName="level3hierChild" presStyleCnt="0"/>
      <dgm:spPr/>
    </dgm:pt>
    <dgm:pt modelId="{2DF11997-273A-4BDF-BED0-10F00EBB59BC}" type="pres">
      <dgm:prSet presAssocID="{92FA0F02-424B-4175-A185-C98DF5B0F195}" presName="conn2-1" presStyleLbl="parChTrans1D3" presStyleIdx="2" presStyleCnt="9"/>
      <dgm:spPr/>
      <dgm:t>
        <a:bodyPr/>
        <a:lstStyle/>
        <a:p>
          <a:endParaRPr lang="da-DK"/>
        </a:p>
      </dgm:t>
    </dgm:pt>
    <dgm:pt modelId="{1FF68094-BFEC-4AE3-AF31-3EF6E6005F72}" type="pres">
      <dgm:prSet presAssocID="{92FA0F02-424B-4175-A185-C98DF5B0F195}" presName="connTx" presStyleLbl="parChTrans1D3" presStyleIdx="2" presStyleCnt="9"/>
      <dgm:spPr/>
      <dgm:t>
        <a:bodyPr/>
        <a:lstStyle/>
        <a:p>
          <a:endParaRPr lang="da-DK"/>
        </a:p>
      </dgm:t>
    </dgm:pt>
    <dgm:pt modelId="{E6E55A1F-EF2C-45EC-A2D9-A5896C5C1AD2}" type="pres">
      <dgm:prSet presAssocID="{B8D09CBC-59D5-43B6-A95A-EC7E44ED1E95}" presName="root2" presStyleCnt="0"/>
      <dgm:spPr/>
    </dgm:pt>
    <dgm:pt modelId="{D14E8E7A-7098-43DD-BF3B-3DBE2DDFA7AD}" type="pres">
      <dgm:prSet presAssocID="{B8D09CBC-59D5-43B6-A95A-EC7E44ED1E95}" presName="LevelTwoTextNode" presStyleLbl="node3" presStyleIdx="2" presStyleCnt="9" custScaleX="110241" custScaleY="56137" custLinFactY="-100000" custLinFactNeighborX="-16295" custLinFactNeighborY="-10832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7221C3A-DD56-4D7D-A52E-43D2B613E5C7}" type="pres">
      <dgm:prSet presAssocID="{B8D09CBC-59D5-43B6-A95A-EC7E44ED1E95}" presName="level3hierChild" presStyleCnt="0"/>
      <dgm:spPr/>
    </dgm:pt>
    <dgm:pt modelId="{C17691E8-149D-4F7D-B68C-65C99F88BB16}" type="pres">
      <dgm:prSet presAssocID="{1C9D1D98-69D5-4081-A817-4F9CEE6F44C4}" presName="conn2-1" presStyleLbl="parChTrans1D2" presStyleIdx="3" presStyleCnt="5"/>
      <dgm:spPr/>
      <dgm:t>
        <a:bodyPr/>
        <a:lstStyle/>
        <a:p>
          <a:endParaRPr lang="da-DK"/>
        </a:p>
      </dgm:t>
    </dgm:pt>
    <dgm:pt modelId="{1CC300F1-3CC7-4A4A-ADEB-5B1E92C53C78}" type="pres">
      <dgm:prSet presAssocID="{1C9D1D98-69D5-4081-A817-4F9CEE6F44C4}" presName="connTx" presStyleLbl="parChTrans1D2" presStyleIdx="3" presStyleCnt="5"/>
      <dgm:spPr/>
      <dgm:t>
        <a:bodyPr/>
        <a:lstStyle/>
        <a:p>
          <a:endParaRPr lang="da-DK"/>
        </a:p>
      </dgm:t>
    </dgm:pt>
    <dgm:pt modelId="{15D9948B-2946-4132-8A2A-F0C8AC884D6E}" type="pres">
      <dgm:prSet presAssocID="{EFE06749-9685-47B6-A960-7548D7C85C73}" presName="root2" presStyleCnt="0"/>
      <dgm:spPr/>
    </dgm:pt>
    <dgm:pt modelId="{0E546A91-700C-4028-B992-63E29A9834F0}" type="pres">
      <dgm:prSet presAssocID="{EFE06749-9685-47B6-A960-7548D7C85C73}" presName="LevelTwoTextNode" presStyleLbl="node2" presStyleIdx="3" presStyleCnt="5" custScaleX="80541" custLinFactY="-70932" custLinFactNeighborX="-16295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E0375D4-0EB5-440E-B2D9-67C91B6030A2}" type="pres">
      <dgm:prSet presAssocID="{EFE06749-9685-47B6-A960-7548D7C85C73}" presName="level3hierChild" presStyleCnt="0"/>
      <dgm:spPr/>
    </dgm:pt>
    <dgm:pt modelId="{C5F583C1-3F43-4173-80BE-B4C24C5D72B3}" type="pres">
      <dgm:prSet presAssocID="{820895FA-B2E1-495A-BA2D-D67830037913}" presName="conn2-1" presStyleLbl="parChTrans1D3" presStyleIdx="3" presStyleCnt="9"/>
      <dgm:spPr/>
      <dgm:t>
        <a:bodyPr/>
        <a:lstStyle/>
        <a:p>
          <a:endParaRPr lang="da-DK"/>
        </a:p>
      </dgm:t>
    </dgm:pt>
    <dgm:pt modelId="{56534222-D187-4DC0-9E6C-8B8A1A704014}" type="pres">
      <dgm:prSet presAssocID="{820895FA-B2E1-495A-BA2D-D67830037913}" presName="connTx" presStyleLbl="parChTrans1D3" presStyleIdx="3" presStyleCnt="9"/>
      <dgm:spPr/>
      <dgm:t>
        <a:bodyPr/>
        <a:lstStyle/>
        <a:p>
          <a:endParaRPr lang="da-DK"/>
        </a:p>
      </dgm:t>
    </dgm:pt>
    <dgm:pt modelId="{5047D14F-255F-49DA-9EA5-F9635DB558D7}" type="pres">
      <dgm:prSet presAssocID="{8DA31A3F-88F5-4E34-9729-0AAEBD85C27E}" presName="root2" presStyleCnt="0"/>
      <dgm:spPr/>
    </dgm:pt>
    <dgm:pt modelId="{BA88E6E0-6F1E-4B80-9177-E6AB302D93DB}" type="pres">
      <dgm:prSet presAssocID="{8DA31A3F-88F5-4E34-9729-0AAEBD85C27E}" presName="LevelTwoTextNode" presStyleLbl="node3" presStyleIdx="3" presStyleCnt="9" custScaleX="110241" custScaleY="55677" custLinFactY="-63045" custLinFactNeighborX="-16295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DD15538-03DD-472C-A760-067D7829980E}" type="pres">
      <dgm:prSet presAssocID="{8DA31A3F-88F5-4E34-9729-0AAEBD85C27E}" presName="level3hierChild" presStyleCnt="0"/>
      <dgm:spPr/>
    </dgm:pt>
    <dgm:pt modelId="{E0AB1C12-ACFB-4BC1-B10A-5DCCF465A0CB}" type="pres">
      <dgm:prSet presAssocID="{1A85FC7F-F87F-41C7-9B6E-8F50B0096E68}" presName="conn2-1" presStyleLbl="parChTrans1D3" presStyleIdx="4" presStyleCnt="9"/>
      <dgm:spPr/>
      <dgm:t>
        <a:bodyPr/>
        <a:lstStyle/>
        <a:p>
          <a:endParaRPr lang="da-DK"/>
        </a:p>
      </dgm:t>
    </dgm:pt>
    <dgm:pt modelId="{42430EDC-B0A8-432C-82B8-03A7B93F28B4}" type="pres">
      <dgm:prSet presAssocID="{1A85FC7F-F87F-41C7-9B6E-8F50B0096E68}" presName="connTx" presStyleLbl="parChTrans1D3" presStyleIdx="4" presStyleCnt="9"/>
      <dgm:spPr/>
      <dgm:t>
        <a:bodyPr/>
        <a:lstStyle/>
        <a:p>
          <a:endParaRPr lang="da-DK"/>
        </a:p>
      </dgm:t>
    </dgm:pt>
    <dgm:pt modelId="{E7452516-0A19-4100-ABF3-122C02EBDDC7}" type="pres">
      <dgm:prSet presAssocID="{F8ED5A4C-2965-4D40-BA58-9A22169C880C}" presName="root2" presStyleCnt="0"/>
      <dgm:spPr/>
    </dgm:pt>
    <dgm:pt modelId="{1CE49201-3D61-41F2-899C-F11847CE0AE4}" type="pres">
      <dgm:prSet presAssocID="{F8ED5A4C-2965-4D40-BA58-9A22169C880C}" presName="LevelTwoTextNode" presStyleLbl="node3" presStyleIdx="4" presStyleCnt="9" custScaleX="110241" custScaleY="55677" custLinFactY="-71212" custLinFactNeighborX="-16295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083C2EA-9284-4BFA-B476-B9B45A0243E5}" type="pres">
      <dgm:prSet presAssocID="{F8ED5A4C-2965-4D40-BA58-9A22169C880C}" presName="level3hierChild" presStyleCnt="0"/>
      <dgm:spPr/>
    </dgm:pt>
    <dgm:pt modelId="{DBC375E6-7538-4076-A89F-3D67E9054271}" type="pres">
      <dgm:prSet presAssocID="{F4E21EBD-759A-48D7-AF1B-633A85010D9B}" presName="conn2-1" presStyleLbl="parChTrans1D3" presStyleIdx="5" presStyleCnt="9"/>
      <dgm:spPr/>
      <dgm:t>
        <a:bodyPr/>
        <a:lstStyle/>
        <a:p>
          <a:endParaRPr lang="da-DK"/>
        </a:p>
      </dgm:t>
    </dgm:pt>
    <dgm:pt modelId="{EC7FAA16-106B-4D9A-BE35-0FDDFFD488EE}" type="pres">
      <dgm:prSet presAssocID="{F4E21EBD-759A-48D7-AF1B-633A85010D9B}" presName="connTx" presStyleLbl="parChTrans1D3" presStyleIdx="5" presStyleCnt="9"/>
      <dgm:spPr/>
      <dgm:t>
        <a:bodyPr/>
        <a:lstStyle/>
        <a:p>
          <a:endParaRPr lang="da-DK"/>
        </a:p>
      </dgm:t>
    </dgm:pt>
    <dgm:pt modelId="{38C39096-460B-47AE-9572-1C2AA48F332C}" type="pres">
      <dgm:prSet presAssocID="{F50EF4BF-215D-47A8-84C5-6E3164AA068E}" presName="root2" presStyleCnt="0"/>
      <dgm:spPr/>
    </dgm:pt>
    <dgm:pt modelId="{12D29676-8020-4756-BCB3-AA6394411EBA}" type="pres">
      <dgm:prSet presAssocID="{F50EF4BF-215D-47A8-84C5-6E3164AA068E}" presName="LevelTwoTextNode" presStyleLbl="node3" presStyleIdx="5" presStyleCnt="9" custScaleX="110241" custScaleY="55677" custLinFactY="-78177" custLinFactNeighborX="-16295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8C4CAE2-34A9-499F-81CB-44BFD3DD1676}" type="pres">
      <dgm:prSet presAssocID="{F50EF4BF-215D-47A8-84C5-6E3164AA068E}" presName="level3hierChild" presStyleCnt="0"/>
      <dgm:spPr/>
    </dgm:pt>
    <dgm:pt modelId="{70A67C14-53EA-4DD0-A542-6B6EF0883AAD}" type="pres">
      <dgm:prSet presAssocID="{42AE0DC4-8174-41C4-A6CC-231CD4BB8552}" presName="conn2-1" presStyleLbl="parChTrans1D2" presStyleIdx="4" presStyleCnt="5"/>
      <dgm:spPr/>
      <dgm:t>
        <a:bodyPr/>
        <a:lstStyle/>
        <a:p>
          <a:endParaRPr lang="da-DK"/>
        </a:p>
      </dgm:t>
    </dgm:pt>
    <dgm:pt modelId="{C5EA97C7-79A6-494B-A53C-4BFE87F7AEF7}" type="pres">
      <dgm:prSet presAssocID="{42AE0DC4-8174-41C4-A6CC-231CD4BB8552}" presName="connTx" presStyleLbl="parChTrans1D2" presStyleIdx="4" presStyleCnt="5"/>
      <dgm:spPr/>
      <dgm:t>
        <a:bodyPr/>
        <a:lstStyle/>
        <a:p>
          <a:endParaRPr lang="da-DK"/>
        </a:p>
      </dgm:t>
    </dgm:pt>
    <dgm:pt modelId="{D809A7FA-A4E9-4C06-9E44-E968F27C0E45}" type="pres">
      <dgm:prSet presAssocID="{2799514D-1FE6-492E-B5D3-4E0971F17251}" presName="root2" presStyleCnt="0"/>
      <dgm:spPr/>
    </dgm:pt>
    <dgm:pt modelId="{71828B6C-BACF-4528-818E-298872D6FFE7}" type="pres">
      <dgm:prSet presAssocID="{2799514D-1FE6-492E-B5D3-4E0971F17251}" presName="LevelTwoTextNode" presStyleLbl="node2" presStyleIdx="4" presStyleCnt="5" custScaleX="80541" custScaleY="99967" custLinFactY="-40159" custLinFactNeighborX="-16364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616C043-57EC-4596-B54D-353B8DDB1CBB}" type="pres">
      <dgm:prSet presAssocID="{2799514D-1FE6-492E-B5D3-4E0971F17251}" presName="level3hierChild" presStyleCnt="0"/>
      <dgm:spPr/>
    </dgm:pt>
    <dgm:pt modelId="{08F49377-548E-4A22-88CE-F147A77A24C6}" type="pres">
      <dgm:prSet presAssocID="{AFC6D53E-7BEC-4663-8E90-8D2C9C7AA00C}" presName="conn2-1" presStyleLbl="parChTrans1D3" presStyleIdx="6" presStyleCnt="9"/>
      <dgm:spPr/>
      <dgm:t>
        <a:bodyPr/>
        <a:lstStyle/>
        <a:p>
          <a:endParaRPr lang="da-DK"/>
        </a:p>
      </dgm:t>
    </dgm:pt>
    <dgm:pt modelId="{A205FEC9-22B6-47FD-82E8-96D8A08169AB}" type="pres">
      <dgm:prSet presAssocID="{AFC6D53E-7BEC-4663-8E90-8D2C9C7AA00C}" presName="connTx" presStyleLbl="parChTrans1D3" presStyleIdx="6" presStyleCnt="9"/>
      <dgm:spPr/>
      <dgm:t>
        <a:bodyPr/>
        <a:lstStyle/>
        <a:p>
          <a:endParaRPr lang="da-DK"/>
        </a:p>
      </dgm:t>
    </dgm:pt>
    <dgm:pt modelId="{A6C7A361-3C80-4E82-9571-93D2197C0B27}" type="pres">
      <dgm:prSet presAssocID="{6898E603-276C-4A9E-9810-15BEDC93947D}" presName="root2" presStyleCnt="0"/>
      <dgm:spPr/>
    </dgm:pt>
    <dgm:pt modelId="{B383D355-A063-4A26-A146-A2B94BE883C0}" type="pres">
      <dgm:prSet presAssocID="{6898E603-276C-4A9E-9810-15BEDC93947D}" presName="LevelTwoTextNode" presStyleLbl="node3" presStyleIdx="6" presStyleCnt="9" custScaleX="110241" custScaleY="54695" custLinFactNeighborX="-16295" custLinFactNeighborY="-6044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876487F-2C15-4A22-8ABC-60859FB84737}" type="pres">
      <dgm:prSet presAssocID="{6898E603-276C-4A9E-9810-15BEDC93947D}" presName="level3hierChild" presStyleCnt="0"/>
      <dgm:spPr/>
    </dgm:pt>
    <dgm:pt modelId="{23AEC4B5-0E46-426B-A6BA-F7D40A641E53}" type="pres">
      <dgm:prSet presAssocID="{B6E44DEC-93B6-45F3-B9C2-8013ED82679A}" presName="conn2-1" presStyleLbl="parChTrans1D3" presStyleIdx="7" presStyleCnt="9"/>
      <dgm:spPr/>
      <dgm:t>
        <a:bodyPr/>
        <a:lstStyle/>
        <a:p>
          <a:endParaRPr lang="da-DK"/>
        </a:p>
      </dgm:t>
    </dgm:pt>
    <dgm:pt modelId="{F3C73A9F-1AC9-4E34-8988-441985CF32EF}" type="pres">
      <dgm:prSet presAssocID="{B6E44DEC-93B6-45F3-B9C2-8013ED82679A}" presName="connTx" presStyleLbl="parChTrans1D3" presStyleIdx="7" presStyleCnt="9"/>
      <dgm:spPr/>
      <dgm:t>
        <a:bodyPr/>
        <a:lstStyle/>
        <a:p>
          <a:endParaRPr lang="da-DK"/>
        </a:p>
      </dgm:t>
    </dgm:pt>
    <dgm:pt modelId="{73879F47-209F-4B6C-827F-78EA9AF05E38}" type="pres">
      <dgm:prSet presAssocID="{4E6C5185-3502-4687-90B1-CB411B6B1EC1}" presName="root2" presStyleCnt="0"/>
      <dgm:spPr/>
    </dgm:pt>
    <dgm:pt modelId="{062AF6F2-52D9-421C-91E9-17FAA240658A}" type="pres">
      <dgm:prSet presAssocID="{4E6C5185-3502-4687-90B1-CB411B6B1EC1}" presName="LevelTwoTextNode" presStyleLbl="node3" presStyleIdx="7" presStyleCnt="9" custScaleX="110241" custScaleY="54695" custLinFactY="-100000" custLinFactNeighborX="-16295" custLinFactNeighborY="-11201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DFC9D21-0C2D-4368-9086-DC23AD16ED6B}" type="pres">
      <dgm:prSet presAssocID="{4E6C5185-3502-4687-90B1-CB411B6B1EC1}" presName="level3hierChild" presStyleCnt="0"/>
      <dgm:spPr/>
    </dgm:pt>
    <dgm:pt modelId="{4CE5F58B-0884-42E9-B5BB-E2D15575AF66}" type="pres">
      <dgm:prSet presAssocID="{E832F0E4-DA97-4C19-B89D-3C6F8776DB64}" presName="conn2-1" presStyleLbl="parChTrans1D3" presStyleIdx="8" presStyleCnt="9"/>
      <dgm:spPr/>
      <dgm:t>
        <a:bodyPr/>
        <a:lstStyle/>
        <a:p>
          <a:endParaRPr lang="da-DK"/>
        </a:p>
      </dgm:t>
    </dgm:pt>
    <dgm:pt modelId="{9EE8A312-1BD1-451F-8963-AAB4EAC2074B}" type="pres">
      <dgm:prSet presAssocID="{E832F0E4-DA97-4C19-B89D-3C6F8776DB64}" presName="connTx" presStyleLbl="parChTrans1D3" presStyleIdx="8" presStyleCnt="9"/>
      <dgm:spPr/>
      <dgm:t>
        <a:bodyPr/>
        <a:lstStyle/>
        <a:p>
          <a:endParaRPr lang="da-DK"/>
        </a:p>
      </dgm:t>
    </dgm:pt>
    <dgm:pt modelId="{AE2A3629-003C-4DD2-A3C4-5FA0AE9AA2D5}" type="pres">
      <dgm:prSet presAssocID="{609AF23F-0E6A-4FC3-AE69-FFEB54559D2F}" presName="root2" presStyleCnt="0"/>
      <dgm:spPr/>
    </dgm:pt>
    <dgm:pt modelId="{92255B82-537A-4F75-AEE7-B4E5B89BF577}" type="pres">
      <dgm:prSet presAssocID="{609AF23F-0E6A-4FC3-AE69-FFEB54559D2F}" presName="LevelTwoTextNode" presStyleLbl="node3" presStyleIdx="8" presStyleCnt="9" custScaleX="110192" custScaleY="54695" custLinFactY="-43430" custLinFactNeighborX="-16270" custLinFactNeighborY="-1000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9002EAA-8679-42C8-8FC5-B09AD249526D}" type="pres">
      <dgm:prSet presAssocID="{609AF23F-0E6A-4FC3-AE69-FFEB54559D2F}" presName="level3hierChild" presStyleCnt="0"/>
      <dgm:spPr/>
    </dgm:pt>
  </dgm:ptLst>
  <dgm:cxnLst>
    <dgm:cxn modelId="{39BFA969-A957-4D3A-A1FC-31646F9A5A18}" srcId="{48AD94BE-6132-4855-9655-FB702E84A541}" destId="{2F18F7F3-93FA-43BA-880D-B5DEBE243E6C}" srcOrd="0" destOrd="0" parTransId="{F70C7FFD-20A0-4DFB-8AB5-664F81223A21}" sibTransId="{5B626EE3-B64F-45DE-AC8D-88DC577967D9}"/>
    <dgm:cxn modelId="{4C58BD18-7522-4913-AB3C-9F49AA31B483}" type="presOf" srcId="{F4E21EBD-759A-48D7-AF1B-633A85010D9B}" destId="{DBC375E6-7538-4076-A89F-3D67E9054271}" srcOrd="0" destOrd="0" presId="urn:microsoft.com/office/officeart/2008/layout/HorizontalMultiLevelHierarchy"/>
    <dgm:cxn modelId="{59A916D3-3FEC-4F48-A71B-3B5072A5BB2B}" type="presOf" srcId="{D589477F-3A9B-4895-B674-A7AEBEC44ABB}" destId="{7633C045-87BD-4C07-8DB8-8028DC47CB5D}" srcOrd="0" destOrd="0" presId="urn:microsoft.com/office/officeart/2008/layout/HorizontalMultiLevelHierarchy"/>
    <dgm:cxn modelId="{3B8112C5-96B4-4E6D-A9BB-0FB9FA367099}" type="presOf" srcId="{ED4E598D-F1AE-48B5-9B4A-1D6093EB709F}" destId="{049B9FDB-2968-439D-BBF9-0AEC32B715BE}" srcOrd="0" destOrd="0" presId="urn:microsoft.com/office/officeart/2008/layout/HorizontalMultiLevelHierarchy"/>
    <dgm:cxn modelId="{5813E001-497B-43CF-A579-DEF449CBC178}" type="presOf" srcId="{7D6E6D2F-7905-4FBB-8C2B-28C965B66F7D}" destId="{2B0E8416-3275-492C-8F45-ADD8CADAB818}" srcOrd="1" destOrd="0" presId="urn:microsoft.com/office/officeart/2008/layout/HorizontalMultiLevelHierarchy"/>
    <dgm:cxn modelId="{72A2D007-4BD0-4148-84E9-2DF868C01A77}" srcId="{38519720-0CD9-43C3-89FC-7F173DF71BFD}" destId="{48AD94BE-6132-4855-9655-FB702E84A541}" srcOrd="0" destOrd="0" parTransId="{7D6E6D2F-7905-4FBB-8C2B-28C965B66F7D}" sibTransId="{0AD76950-77D9-44A7-94BB-4F8BCC342CE1}"/>
    <dgm:cxn modelId="{FD280A4A-16AB-4795-9188-86575E9009DA}" srcId="{D95D9714-D278-49E1-9AFE-0831972C554B}" destId="{346DEAA5-FC2A-4326-A5CB-CFD79A279390}" srcOrd="1" destOrd="0" parTransId="{E3C38825-5B7B-442E-A77A-AE1BC703C029}" sibTransId="{CD8A3249-0456-4E99-B3FD-9FD641DB166E}"/>
    <dgm:cxn modelId="{937B6CCA-678C-406D-BAE8-D32AC69415B9}" srcId="{EFE06749-9685-47B6-A960-7548D7C85C73}" destId="{F50EF4BF-215D-47A8-84C5-6E3164AA068E}" srcOrd="2" destOrd="0" parTransId="{F4E21EBD-759A-48D7-AF1B-633A85010D9B}" sibTransId="{EB63EA4F-9068-44A9-856F-D3B0E2F59E99}"/>
    <dgm:cxn modelId="{FB73AD2C-7A42-4A91-931E-06D8496483B6}" type="presOf" srcId="{D95D9714-D278-49E1-9AFE-0831972C554B}" destId="{97B6A195-C283-4889-90CE-6DB0C7554407}" srcOrd="0" destOrd="0" presId="urn:microsoft.com/office/officeart/2008/layout/HorizontalMultiLevelHierarchy"/>
    <dgm:cxn modelId="{125636DA-32E9-446C-9A15-8D362DAE163B}" srcId="{2799514D-1FE6-492E-B5D3-4E0971F17251}" destId="{6898E603-276C-4A9E-9810-15BEDC93947D}" srcOrd="0" destOrd="0" parTransId="{AFC6D53E-7BEC-4663-8E90-8D2C9C7AA00C}" sibTransId="{2609D199-DFAE-43E0-9C5F-D93ADE20509D}"/>
    <dgm:cxn modelId="{8D13837E-A744-49E2-9D51-A6BB076CCBD1}" srcId="{D95D9714-D278-49E1-9AFE-0831972C554B}" destId="{5884C894-A862-46E4-94F8-9A49C1501AAE}" srcOrd="0" destOrd="0" parTransId="{FB9BC1AC-4F23-4AA9-909B-C9C1224B1CE4}" sibTransId="{BB739F52-7388-4BF9-8357-5A755C3EB44A}"/>
    <dgm:cxn modelId="{EA11CDB0-6446-4B2C-A1AF-7F54F80E9E57}" type="presOf" srcId="{B8D09CBC-59D5-43B6-A95A-EC7E44ED1E95}" destId="{D14E8E7A-7098-43DD-BF3B-3DBE2DDFA7AD}" srcOrd="0" destOrd="0" presId="urn:microsoft.com/office/officeart/2008/layout/HorizontalMultiLevelHierarchy"/>
    <dgm:cxn modelId="{713B5B9A-65F3-4072-A70D-8D381A9BB8C4}" type="presOf" srcId="{B6D9E048-DF12-4197-9D33-F2BFC1660894}" destId="{533FBA9A-63CB-4539-9FB5-AD650C929B19}" srcOrd="0" destOrd="0" presId="urn:microsoft.com/office/officeart/2008/layout/HorizontalMultiLevelHierarchy"/>
    <dgm:cxn modelId="{F31D8000-7AF9-4E9F-A70D-AC47EE89579B}" srcId="{EFE06749-9685-47B6-A960-7548D7C85C73}" destId="{F8ED5A4C-2965-4D40-BA58-9A22169C880C}" srcOrd="1" destOrd="0" parTransId="{1A85FC7F-F87F-41C7-9B6E-8F50B0096E68}" sibTransId="{661021CF-C901-4481-B3F2-FDC730EDAA7D}"/>
    <dgm:cxn modelId="{6B29E236-BFFE-4152-AF31-0D071C55C9DA}" type="presOf" srcId="{7D6E6D2F-7905-4FBB-8C2B-28C965B66F7D}" destId="{46434DBE-1589-4FD2-9B4A-DF1B1CA32681}" srcOrd="0" destOrd="0" presId="urn:microsoft.com/office/officeart/2008/layout/HorizontalMultiLevelHierarchy"/>
    <dgm:cxn modelId="{40572617-ACB9-40AC-9844-E229035A0C60}" type="presOf" srcId="{42AE0DC4-8174-41C4-A6CC-231CD4BB8552}" destId="{C5EA97C7-79A6-494B-A53C-4BFE87F7AEF7}" srcOrd="1" destOrd="0" presId="urn:microsoft.com/office/officeart/2008/layout/HorizontalMultiLevelHierarchy"/>
    <dgm:cxn modelId="{120F514E-886E-47E0-A4D9-80DB26DB33A6}" srcId="{2799514D-1FE6-492E-B5D3-4E0971F17251}" destId="{609AF23F-0E6A-4FC3-AE69-FFEB54559D2F}" srcOrd="2" destOrd="0" parTransId="{E832F0E4-DA97-4C19-B89D-3C6F8776DB64}" sibTransId="{06679A1A-375C-439C-8489-8082BA8F0B7E}"/>
    <dgm:cxn modelId="{E6D144E9-7B89-46CD-A825-8C3A0B4D5183}" type="presOf" srcId="{E832F0E4-DA97-4C19-B89D-3C6F8776DB64}" destId="{9EE8A312-1BD1-451F-8963-AAB4EAC2074B}" srcOrd="1" destOrd="0" presId="urn:microsoft.com/office/officeart/2008/layout/HorizontalMultiLevelHierarchy"/>
    <dgm:cxn modelId="{8D13467E-DC7E-41AF-8918-CACBAEDBC94A}" type="presOf" srcId="{B6E44DEC-93B6-45F3-B9C2-8013ED82679A}" destId="{23AEC4B5-0E46-426B-A6BA-F7D40A641E53}" srcOrd="0" destOrd="0" presId="urn:microsoft.com/office/officeart/2008/layout/HorizontalMultiLevelHierarchy"/>
    <dgm:cxn modelId="{04933EBB-A52B-4896-BE8C-C7C55AEB9A98}" type="presOf" srcId="{F9ADC365-FFD8-46CD-BD0E-286E573ECA53}" destId="{A8395128-164F-4479-9405-334DC2BB0FB3}" srcOrd="0" destOrd="0" presId="urn:microsoft.com/office/officeart/2008/layout/HorizontalMultiLevelHierarchy"/>
    <dgm:cxn modelId="{FBF21BAA-B810-4CBB-9C66-E95F4F44EA4D}" type="presOf" srcId="{1A85FC7F-F87F-41C7-9B6E-8F50B0096E68}" destId="{42430EDC-B0A8-432C-82B8-03A7B93F28B4}" srcOrd="1" destOrd="0" presId="urn:microsoft.com/office/officeart/2008/layout/HorizontalMultiLevelHierarchy"/>
    <dgm:cxn modelId="{7F1E85AE-0E73-4950-BF45-BA1C1D52C83F}" type="presOf" srcId="{609AF23F-0E6A-4FC3-AE69-FFEB54559D2F}" destId="{92255B82-537A-4F75-AEE7-B4E5B89BF577}" srcOrd="0" destOrd="0" presId="urn:microsoft.com/office/officeart/2008/layout/HorizontalMultiLevelHierarchy"/>
    <dgm:cxn modelId="{617A6119-E405-4ECD-A7D5-E17FD890B11F}" type="presOf" srcId="{2799514D-1FE6-492E-B5D3-4E0971F17251}" destId="{71828B6C-BACF-4528-818E-298872D6FFE7}" srcOrd="0" destOrd="0" presId="urn:microsoft.com/office/officeart/2008/layout/HorizontalMultiLevelHierarchy"/>
    <dgm:cxn modelId="{6BDE868F-85B1-49AF-A134-D6280DC6AA5A}" type="presOf" srcId="{8DA31A3F-88F5-4E34-9729-0AAEBD85C27E}" destId="{BA88E6E0-6F1E-4B80-9177-E6AB302D93DB}" srcOrd="0" destOrd="0" presId="urn:microsoft.com/office/officeart/2008/layout/HorizontalMultiLevelHierarchy"/>
    <dgm:cxn modelId="{E2C9B49F-0C2D-45F5-830A-19E30408A8AD}" type="presOf" srcId="{E3C38825-5B7B-442E-A77A-AE1BC703C029}" destId="{3B8E55CD-7277-4A91-852D-940FA5DD9F97}" srcOrd="1" destOrd="0" presId="urn:microsoft.com/office/officeart/2008/layout/HorizontalMultiLevelHierarchy"/>
    <dgm:cxn modelId="{632E764E-C63D-405F-85FF-0D06E637E27E}" type="presOf" srcId="{AFC6D53E-7BEC-4663-8E90-8D2C9C7AA00C}" destId="{A205FEC9-22B6-47FD-82E8-96D8A08169AB}" srcOrd="1" destOrd="0" presId="urn:microsoft.com/office/officeart/2008/layout/HorizontalMultiLevelHierarchy"/>
    <dgm:cxn modelId="{F1BDAD18-3314-4F19-980F-A0D27C43A983}" srcId="{38519720-0CD9-43C3-89FC-7F173DF71BFD}" destId="{B6D9E048-DF12-4197-9D33-F2BFC1660894}" srcOrd="1" destOrd="0" parTransId="{ED4E598D-F1AE-48B5-9B4A-1D6093EB709F}" sibTransId="{7BFA5D6D-736F-4015-ACD8-EAD594BFF7F2}"/>
    <dgm:cxn modelId="{B6DA08B9-181E-4104-82D0-C6042CE47975}" type="presOf" srcId="{48AD94BE-6132-4855-9655-FB702E84A541}" destId="{9497BF9A-86FC-44C0-91A4-F78D358D3219}" srcOrd="0" destOrd="0" presId="urn:microsoft.com/office/officeart/2008/layout/HorizontalMultiLevelHierarchy"/>
    <dgm:cxn modelId="{235DFE1B-BA25-49BA-9D24-CAB668D02A9A}" type="presOf" srcId="{F9ADC365-FFD8-46CD-BD0E-286E573ECA53}" destId="{40CCAFB2-B609-49A1-9B8C-5F5AB77DEB29}" srcOrd="1" destOrd="0" presId="urn:microsoft.com/office/officeart/2008/layout/HorizontalMultiLevelHierarchy"/>
    <dgm:cxn modelId="{C0CF44FC-C37A-431D-BD3A-420E9A834113}" type="presOf" srcId="{42AE0DC4-8174-41C4-A6CC-231CD4BB8552}" destId="{70A67C14-53EA-4DD0-A542-6B6EF0883AAD}" srcOrd="0" destOrd="0" presId="urn:microsoft.com/office/officeart/2008/layout/HorizontalMultiLevelHierarchy"/>
    <dgm:cxn modelId="{A7CEF346-F623-42A5-8A44-40C929FEB980}" type="presOf" srcId="{B6E44DEC-93B6-45F3-B9C2-8013ED82679A}" destId="{F3C73A9F-1AC9-4E34-8988-441985CF32EF}" srcOrd="1" destOrd="0" presId="urn:microsoft.com/office/officeart/2008/layout/HorizontalMultiLevelHierarchy"/>
    <dgm:cxn modelId="{84B0B909-5284-4889-B6F5-B38840DF071E}" srcId="{D589477F-3A9B-4895-B674-A7AEBEC44ABB}" destId="{D95D9714-D278-49E1-9AFE-0831972C554B}" srcOrd="0" destOrd="0" parTransId="{A69F34AD-2A46-46EC-9F10-1DF057D58963}" sibTransId="{6A6BCC33-7D9B-41EE-BE0E-1A129AC81340}"/>
    <dgm:cxn modelId="{E14C54CC-092E-44BC-BC0B-00AD1C2EA883}" type="presOf" srcId="{F70C7FFD-20A0-4DFB-8AB5-664F81223A21}" destId="{CBE398C9-7BA0-45D5-A357-59DE07B592EE}" srcOrd="0" destOrd="0" presId="urn:microsoft.com/office/officeart/2008/layout/HorizontalMultiLevelHierarchy"/>
    <dgm:cxn modelId="{F21D4247-00EA-43DE-867B-685BD3F2396B}" type="presOf" srcId="{2F18F7F3-93FA-43BA-880D-B5DEBE243E6C}" destId="{A961FEBC-363F-402F-9837-043A695A3F66}" srcOrd="0" destOrd="0" presId="urn:microsoft.com/office/officeart/2008/layout/HorizontalMultiLevelHierarchy"/>
    <dgm:cxn modelId="{DB9E4FDA-92AF-43AA-B051-5232D8FCB66E}" type="presOf" srcId="{4E6C5185-3502-4687-90B1-CB411B6B1EC1}" destId="{062AF6F2-52D9-421C-91E9-17FAA240658A}" srcOrd="0" destOrd="0" presId="urn:microsoft.com/office/officeart/2008/layout/HorizontalMultiLevelHierarchy"/>
    <dgm:cxn modelId="{8C683FF8-3C2B-4045-ABEA-969CC1FAA92B}" type="presOf" srcId="{820895FA-B2E1-495A-BA2D-D67830037913}" destId="{56534222-D187-4DC0-9E6C-8B8A1A704014}" srcOrd="1" destOrd="0" presId="urn:microsoft.com/office/officeart/2008/layout/HorizontalMultiLevelHierarchy"/>
    <dgm:cxn modelId="{0F9252D4-7D41-4065-B574-3935360B6A3B}" type="presOf" srcId="{1C9D1D98-69D5-4081-A817-4F9CEE6F44C4}" destId="{1CC300F1-3CC7-4A4A-ADEB-5B1E92C53C78}" srcOrd="1" destOrd="0" presId="urn:microsoft.com/office/officeart/2008/layout/HorizontalMultiLevelHierarchy"/>
    <dgm:cxn modelId="{E8D79064-428E-4205-8563-20151591ADBC}" type="presOf" srcId="{1C9D1D98-69D5-4081-A817-4F9CEE6F44C4}" destId="{C17691E8-149D-4F7D-B68C-65C99F88BB16}" srcOrd="0" destOrd="0" presId="urn:microsoft.com/office/officeart/2008/layout/HorizontalMultiLevelHierarchy"/>
    <dgm:cxn modelId="{9041070B-F6BD-40C1-910B-0B53C684BF5F}" type="presOf" srcId="{FB9BC1AC-4F23-4AA9-909B-C9C1224B1CE4}" destId="{07256FA7-EBCB-4D08-81FD-F475765CD879}" srcOrd="0" destOrd="0" presId="urn:microsoft.com/office/officeart/2008/layout/HorizontalMultiLevelHierarchy"/>
    <dgm:cxn modelId="{0D6D807B-A5D6-4AA6-839E-43B1B920012E}" type="presOf" srcId="{AFC6D53E-7BEC-4663-8E90-8D2C9C7AA00C}" destId="{08F49377-548E-4A22-88CE-F147A77A24C6}" srcOrd="0" destOrd="0" presId="urn:microsoft.com/office/officeart/2008/layout/HorizontalMultiLevelHierarchy"/>
    <dgm:cxn modelId="{E1D1767D-D111-41B4-B713-A4EBC2CB70EC}" type="presOf" srcId="{E832F0E4-DA97-4C19-B89D-3C6F8776DB64}" destId="{4CE5F58B-0884-42E9-B5BB-E2D15575AF66}" srcOrd="0" destOrd="0" presId="urn:microsoft.com/office/officeart/2008/layout/HorizontalMultiLevelHierarchy"/>
    <dgm:cxn modelId="{8E9F2194-7FF4-4DBF-836E-5D453D322FED}" srcId="{EFE06749-9685-47B6-A960-7548D7C85C73}" destId="{8DA31A3F-88F5-4E34-9729-0AAEBD85C27E}" srcOrd="0" destOrd="0" parTransId="{820895FA-B2E1-495A-BA2D-D67830037913}" sibTransId="{6F82AB40-70FF-42FA-8B7F-766D0B41EF09}"/>
    <dgm:cxn modelId="{3173B254-45DB-442E-89D9-55167DEA5E4D}" type="presOf" srcId="{820895FA-B2E1-495A-BA2D-D67830037913}" destId="{C5F583C1-3F43-4173-80BE-B4C24C5D72B3}" srcOrd="0" destOrd="0" presId="urn:microsoft.com/office/officeart/2008/layout/HorizontalMultiLevelHierarchy"/>
    <dgm:cxn modelId="{F6C886EA-E76D-4638-815E-B057CA00F63B}" type="presOf" srcId="{6898E603-276C-4A9E-9810-15BEDC93947D}" destId="{B383D355-A063-4A26-A146-A2B94BE883C0}" srcOrd="0" destOrd="0" presId="urn:microsoft.com/office/officeart/2008/layout/HorizontalMultiLevelHierarchy"/>
    <dgm:cxn modelId="{EEC2A80A-D3C0-4054-8221-45A5CF12E3B0}" type="presOf" srcId="{F8ED5A4C-2965-4D40-BA58-9A22169C880C}" destId="{1CE49201-3D61-41F2-899C-F11847CE0AE4}" srcOrd="0" destOrd="0" presId="urn:microsoft.com/office/officeart/2008/layout/HorizontalMultiLevelHierarchy"/>
    <dgm:cxn modelId="{885D1DFA-9211-43AD-B59E-90778FB94DAB}" type="presOf" srcId="{F50EF4BF-215D-47A8-84C5-6E3164AA068E}" destId="{12D29676-8020-4756-BCB3-AA6394411EBA}" srcOrd="0" destOrd="0" presId="urn:microsoft.com/office/officeart/2008/layout/HorizontalMultiLevelHierarchy"/>
    <dgm:cxn modelId="{65A3173C-58D0-4847-9DA4-9A035362CBD6}" srcId="{D95D9714-D278-49E1-9AFE-0831972C554B}" destId="{2799514D-1FE6-492E-B5D3-4E0971F17251}" srcOrd="4" destOrd="0" parTransId="{42AE0DC4-8174-41C4-A6CC-231CD4BB8552}" sibTransId="{C70D6363-427A-40E7-930E-BD09D4F71507}"/>
    <dgm:cxn modelId="{BCC4F678-19BF-41AC-803A-0A61E70E8E2B}" type="presOf" srcId="{F70C7FFD-20A0-4DFB-8AB5-664F81223A21}" destId="{777249F4-356A-4BE9-9A62-46262711DAF9}" srcOrd="1" destOrd="0" presId="urn:microsoft.com/office/officeart/2008/layout/HorizontalMultiLevelHierarchy"/>
    <dgm:cxn modelId="{4F5430F9-A11B-45D3-B894-DD2E05713BFC}" srcId="{D95D9714-D278-49E1-9AFE-0831972C554B}" destId="{38519720-0CD9-43C3-89FC-7F173DF71BFD}" srcOrd="2" destOrd="0" parTransId="{F9ADC365-FFD8-46CD-BD0E-286E573ECA53}" sibTransId="{E29F5871-57D6-4B5E-8E49-9CA105F3CFA2}"/>
    <dgm:cxn modelId="{6EF8DED9-257C-45EE-914A-479646D0E2A0}" type="presOf" srcId="{ED4E598D-F1AE-48B5-9B4A-1D6093EB709F}" destId="{9FB51667-281F-49ED-9903-9682111BF955}" srcOrd="1" destOrd="0" presId="urn:microsoft.com/office/officeart/2008/layout/HorizontalMultiLevelHierarchy"/>
    <dgm:cxn modelId="{25E57DDC-6940-43EF-A60A-7118C5B31BEA}" type="presOf" srcId="{346DEAA5-FC2A-4326-A5CB-CFD79A279390}" destId="{716FCB7F-8138-4C88-A750-3F004E1151A3}" srcOrd="0" destOrd="0" presId="urn:microsoft.com/office/officeart/2008/layout/HorizontalMultiLevelHierarchy"/>
    <dgm:cxn modelId="{167A2C76-F8EE-4CDC-8DC0-F8ABA893226A}" type="presOf" srcId="{FB9BC1AC-4F23-4AA9-909B-C9C1224B1CE4}" destId="{0DDCBA22-94A0-483F-B401-1D7391546A71}" srcOrd="1" destOrd="0" presId="urn:microsoft.com/office/officeart/2008/layout/HorizontalMultiLevelHierarchy"/>
    <dgm:cxn modelId="{660ABA16-1948-46AB-9FDD-392A9B0BF273}" type="presOf" srcId="{38519720-0CD9-43C3-89FC-7F173DF71BFD}" destId="{0014DC81-EB12-49C7-94FF-0C47B80C8D3C}" srcOrd="0" destOrd="0" presId="urn:microsoft.com/office/officeart/2008/layout/HorizontalMultiLevelHierarchy"/>
    <dgm:cxn modelId="{ADF75D5C-3804-459F-9BEF-21B7D0747E88}" type="presOf" srcId="{EFE06749-9685-47B6-A960-7548D7C85C73}" destId="{0E546A91-700C-4028-B992-63E29A9834F0}" srcOrd="0" destOrd="0" presId="urn:microsoft.com/office/officeart/2008/layout/HorizontalMultiLevelHierarchy"/>
    <dgm:cxn modelId="{2F80E5BF-1661-4F45-9F52-549C52458CF5}" type="presOf" srcId="{F4E21EBD-759A-48D7-AF1B-633A85010D9B}" destId="{EC7FAA16-106B-4D9A-BE35-0FDDFFD488EE}" srcOrd="1" destOrd="0" presId="urn:microsoft.com/office/officeart/2008/layout/HorizontalMultiLevelHierarchy"/>
    <dgm:cxn modelId="{FEB7F0F3-71FD-4976-B279-2EFE7EB13EFE}" type="presOf" srcId="{1A85FC7F-F87F-41C7-9B6E-8F50B0096E68}" destId="{E0AB1C12-ACFB-4BC1-B10A-5DCCF465A0CB}" srcOrd="0" destOrd="0" presId="urn:microsoft.com/office/officeart/2008/layout/HorizontalMultiLevelHierarchy"/>
    <dgm:cxn modelId="{4879CCCB-9306-45B7-8C40-57FD31776DDC}" srcId="{D95D9714-D278-49E1-9AFE-0831972C554B}" destId="{EFE06749-9685-47B6-A960-7548D7C85C73}" srcOrd="3" destOrd="0" parTransId="{1C9D1D98-69D5-4081-A817-4F9CEE6F44C4}" sibTransId="{1B895E2F-DC60-4605-BB6D-C3E766DA50B7}"/>
    <dgm:cxn modelId="{63114891-5EF7-48C8-9A0B-149A4F053F4E}" type="presOf" srcId="{92FA0F02-424B-4175-A185-C98DF5B0F195}" destId="{1FF68094-BFEC-4AE3-AF31-3EF6E6005F72}" srcOrd="1" destOrd="0" presId="urn:microsoft.com/office/officeart/2008/layout/HorizontalMultiLevelHierarchy"/>
    <dgm:cxn modelId="{5FC4487A-D92A-436E-B03C-C827E8E11625}" type="presOf" srcId="{E3C38825-5B7B-442E-A77A-AE1BC703C029}" destId="{16CF8031-8F02-416D-8106-52CAD8F411E7}" srcOrd="0" destOrd="0" presId="urn:microsoft.com/office/officeart/2008/layout/HorizontalMultiLevelHierarchy"/>
    <dgm:cxn modelId="{8774F061-040B-4DDD-A8C7-EE1E16772F71}" srcId="{2799514D-1FE6-492E-B5D3-4E0971F17251}" destId="{4E6C5185-3502-4687-90B1-CB411B6B1EC1}" srcOrd="1" destOrd="0" parTransId="{B6E44DEC-93B6-45F3-B9C2-8013ED82679A}" sibTransId="{B8EEA70B-C505-44D5-A5DD-13D4E314C557}"/>
    <dgm:cxn modelId="{E95C6D76-03DC-4200-B8A1-996793476182}" type="presOf" srcId="{5884C894-A862-46E4-94F8-9A49C1501AAE}" destId="{AE4243D6-866F-4EF5-AB41-ACD92ABCF4B4}" srcOrd="0" destOrd="0" presId="urn:microsoft.com/office/officeart/2008/layout/HorizontalMultiLevelHierarchy"/>
    <dgm:cxn modelId="{A53ECF66-3608-431F-BA15-8D2D53CB8163}" type="presOf" srcId="{92FA0F02-424B-4175-A185-C98DF5B0F195}" destId="{2DF11997-273A-4BDF-BED0-10F00EBB59BC}" srcOrd="0" destOrd="0" presId="urn:microsoft.com/office/officeart/2008/layout/HorizontalMultiLevelHierarchy"/>
    <dgm:cxn modelId="{3E8ECD56-5E54-4979-B54F-6C3DA72FF583}" srcId="{38519720-0CD9-43C3-89FC-7F173DF71BFD}" destId="{B8D09CBC-59D5-43B6-A95A-EC7E44ED1E95}" srcOrd="2" destOrd="0" parTransId="{92FA0F02-424B-4175-A185-C98DF5B0F195}" sibTransId="{946CB934-1103-4B57-A41F-72996F40728A}"/>
    <dgm:cxn modelId="{DC68A9FA-167C-4777-936D-04C7D9FD4BD9}" type="presParOf" srcId="{7633C045-87BD-4C07-8DB8-8028DC47CB5D}" destId="{C38A38BF-B6CC-4338-9687-A5F686087F93}" srcOrd="0" destOrd="0" presId="urn:microsoft.com/office/officeart/2008/layout/HorizontalMultiLevelHierarchy"/>
    <dgm:cxn modelId="{58D344A9-79EA-422B-9478-24547A4FF130}" type="presParOf" srcId="{C38A38BF-B6CC-4338-9687-A5F686087F93}" destId="{97B6A195-C283-4889-90CE-6DB0C7554407}" srcOrd="0" destOrd="0" presId="urn:microsoft.com/office/officeart/2008/layout/HorizontalMultiLevelHierarchy"/>
    <dgm:cxn modelId="{05F1E190-C140-4A68-AEFA-7020892A6295}" type="presParOf" srcId="{C38A38BF-B6CC-4338-9687-A5F686087F93}" destId="{67ED86EB-807C-4C54-9D27-94AB8DDB35B5}" srcOrd="1" destOrd="0" presId="urn:microsoft.com/office/officeart/2008/layout/HorizontalMultiLevelHierarchy"/>
    <dgm:cxn modelId="{298FEA1A-BF2A-4A05-BF2A-2863484DE54D}" type="presParOf" srcId="{67ED86EB-807C-4C54-9D27-94AB8DDB35B5}" destId="{07256FA7-EBCB-4D08-81FD-F475765CD879}" srcOrd="0" destOrd="0" presId="urn:microsoft.com/office/officeart/2008/layout/HorizontalMultiLevelHierarchy"/>
    <dgm:cxn modelId="{844FC4B3-CD1C-4A91-BA83-F80ED418C8B6}" type="presParOf" srcId="{07256FA7-EBCB-4D08-81FD-F475765CD879}" destId="{0DDCBA22-94A0-483F-B401-1D7391546A71}" srcOrd="0" destOrd="0" presId="urn:microsoft.com/office/officeart/2008/layout/HorizontalMultiLevelHierarchy"/>
    <dgm:cxn modelId="{545E86D6-355E-4C46-A5D3-9FE7855843FB}" type="presParOf" srcId="{67ED86EB-807C-4C54-9D27-94AB8DDB35B5}" destId="{30975E60-19EF-4D1D-9CDF-0431C281DED8}" srcOrd="1" destOrd="0" presId="urn:microsoft.com/office/officeart/2008/layout/HorizontalMultiLevelHierarchy"/>
    <dgm:cxn modelId="{FB22A3EC-91BA-4471-8DC4-5AF9B0F33FB0}" type="presParOf" srcId="{30975E60-19EF-4D1D-9CDF-0431C281DED8}" destId="{AE4243D6-866F-4EF5-AB41-ACD92ABCF4B4}" srcOrd="0" destOrd="0" presId="urn:microsoft.com/office/officeart/2008/layout/HorizontalMultiLevelHierarchy"/>
    <dgm:cxn modelId="{4D24FC97-1278-439A-B24C-E6BA1EE0A251}" type="presParOf" srcId="{30975E60-19EF-4D1D-9CDF-0431C281DED8}" destId="{EF31E56A-3FCF-4D0C-9C4E-12E121FD137D}" srcOrd="1" destOrd="0" presId="urn:microsoft.com/office/officeart/2008/layout/HorizontalMultiLevelHierarchy"/>
    <dgm:cxn modelId="{679175CF-50DB-48CB-97BC-6832EB8422CF}" type="presParOf" srcId="{67ED86EB-807C-4C54-9D27-94AB8DDB35B5}" destId="{16CF8031-8F02-416D-8106-52CAD8F411E7}" srcOrd="2" destOrd="0" presId="urn:microsoft.com/office/officeart/2008/layout/HorizontalMultiLevelHierarchy"/>
    <dgm:cxn modelId="{5A61B5E3-63D5-4EDB-8354-663AF1DE6464}" type="presParOf" srcId="{16CF8031-8F02-416D-8106-52CAD8F411E7}" destId="{3B8E55CD-7277-4A91-852D-940FA5DD9F97}" srcOrd="0" destOrd="0" presId="urn:microsoft.com/office/officeart/2008/layout/HorizontalMultiLevelHierarchy"/>
    <dgm:cxn modelId="{820C5458-BE04-4D83-82E8-2BCC01594263}" type="presParOf" srcId="{67ED86EB-807C-4C54-9D27-94AB8DDB35B5}" destId="{4212138B-1787-4765-8F21-2697581DD2FF}" srcOrd="3" destOrd="0" presId="urn:microsoft.com/office/officeart/2008/layout/HorizontalMultiLevelHierarchy"/>
    <dgm:cxn modelId="{08FA06C3-28EB-4098-B77A-7AE2F6D26FAD}" type="presParOf" srcId="{4212138B-1787-4765-8F21-2697581DD2FF}" destId="{716FCB7F-8138-4C88-A750-3F004E1151A3}" srcOrd="0" destOrd="0" presId="urn:microsoft.com/office/officeart/2008/layout/HorizontalMultiLevelHierarchy"/>
    <dgm:cxn modelId="{41F45703-8AC8-4DFD-B631-72720894EEA8}" type="presParOf" srcId="{4212138B-1787-4765-8F21-2697581DD2FF}" destId="{BFA1C35A-66DC-434A-9E70-9202EF84BE1C}" srcOrd="1" destOrd="0" presId="urn:microsoft.com/office/officeart/2008/layout/HorizontalMultiLevelHierarchy"/>
    <dgm:cxn modelId="{0CF722A2-E8DC-4E9F-B632-D9699EED1A65}" type="presParOf" srcId="{67ED86EB-807C-4C54-9D27-94AB8DDB35B5}" destId="{A8395128-164F-4479-9405-334DC2BB0FB3}" srcOrd="4" destOrd="0" presId="urn:microsoft.com/office/officeart/2008/layout/HorizontalMultiLevelHierarchy"/>
    <dgm:cxn modelId="{876337FC-B172-4376-BBE2-472B5E4C69AA}" type="presParOf" srcId="{A8395128-164F-4479-9405-334DC2BB0FB3}" destId="{40CCAFB2-B609-49A1-9B8C-5F5AB77DEB29}" srcOrd="0" destOrd="0" presId="urn:microsoft.com/office/officeart/2008/layout/HorizontalMultiLevelHierarchy"/>
    <dgm:cxn modelId="{4699D5ED-46F9-4605-A38B-FD5FD6A85F92}" type="presParOf" srcId="{67ED86EB-807C-4C54-9D27-94AB8DDB35B5}" destId="{9E4C6FA3-0D83-46DE-A3FC-218D43BA5CEA}" srcOrd="5" destOrd="0" presId="urn:microsoft.com/office/officeart/2008/layout/HorizontalMultiLevelHierarchy"/>
    <dgm:cxn modelId="{6F8FEDD4-3A9D-4D64-A554-3AF2528322A3}" type="presParOf" srcId="{9E4C6FA3-0D83-46DE-A3FC-218D43BA5CEA}" destId="{0014DC81-EB12-49C7-94FF-0C47B80C8D3C}" srcOrd="0" destOrd="0" presId="urn:microsoft.com/office/officeart/2008/layout/HorizontalMultiLevelHierarchy"/>
    <dgm:cxn modelId="{FE0B46F8-3E9F-4D96-ACE4-F3E94D56978A}" type="presParOf" srcId="{9E4C6FA3-0D83-46DE-A3FC-218D43BA5CEA}" destId="{9C4F715F-FF00-426D-81FC-BC8312AFF916}" srcOrd="1" destOrd="0" presId="urn:microsoft.com/office/officeart/2008/layout/HorizontalMultiLevelHierarchy"/>
    <dgm:cxn modelId="{31465D73-C3E3-4353-9E97-463E05A695EE}" type="presParOf" srcId="{9C4F715F-FF00-426D-81FC-BC8312AFF916}" destId="{46434DBE-1589-4FD2-9B4A-DF1B1CA32681}" srcOrd="0" destOrd="0" presId="urn:microsoft.com/office/officeart/2008/layout/HorizontalMultiLevelHierarchy"/>
    <dgm:cxn modelId="{1E2A1ACE-B174-412E-90B6-53EAC5BCD50E}" type="presParOf" srcId="{46434DBE-1589-4FD2-9B4A-DF1B1CA32681}" destId="{2B0E8416-3275-492C-8F45-ADD8CADAB818}" srcOrd="0" destOrd="0" presId="urn:microsoft.com/office/officeart/2008/layout/HorizontalMultiLevelHierarchy"/>
    <dgm:cxn modelId="{01830166-C3D0-4A2F-81C0-079546317A34}" type="presParOf" srcId="{9C4F715F-FF00-426D-81FC-BC8312AFF916}" destId="{1CC7B20E-64FA-4AAE-A360-9CC625005F77}" srcOrd="1" destOrd="0" presId="urn:microsoft.com/office/officeart/2008/layout/HorizontalMultiLevelHierarchy"/>
    <dgm:cxn modelId="{6A958D30-15DD-48F0-906C-912D0BCE72FF}" type="presParOf" srcId="{1CC7B20E-64FA-4AAE-A360-9CC625005F77}" destId="{9497BF9A-86FC-44C0-91A4-F78D358D3219}" srcOrd="0" destOrd="0" presId="urn:microsoft.com/office/officeart/2008/layout/HorizontalMultiLevelHierarchy"/>
    <dgm:cxn modelId="{BE44856C-A238-4FB3-8330-B687B1B92163}" type="presParOf" srcId="{1CC7B20E-64FA-4AAE-A360-9CC625005F77}" destId="{307A6285-5AF7-423A-A9CB-79FC03DF4E6F}" srcOrd="1" destOrd="0" presId="urn:microsoft.com/office/officeart/2008/layout/HorizontalMultiLevelHierarchy"/>
    <dgm:cxn modelId="{39DFC810-B1C2-43E2-AA34-57FA97137784}" type="presParOf" srcId="{307A6285-5AF7-423A-A9CB-79FC03DF4E6F}" destId="{CBE398C9-7BA0-45D5-A357-59DE07B592EE}" srcOrd="0" destOrd="0" presId="urn:microsoft.com/office/officeart/2008/layout/HorizontalMultiLevelHierarchy"/>
    <dgm:cxn modelId="{B1370E53-EF78-47AF-9A50-DB0AE440F783}" type="presParOf" srcId="{CBE398C9-7BA0-45D5-A357-59DE07B592EE}" destId="{777249F4-356A-4BE9-9A62-46262711DAF9}" srcOrd="0" destOrd="0" presId="urn:microsoft.com/office/officeart/2008/layout/HorizontalMultiLevelHierarchy"/>
    <dgm:cxn modelId="{43346382-9623-4A3E-A25C-563566A8F387}" type="presParOf" srcId="{307A6285-5AF7-423A-A9CB-79FC03DF4E6F}" destId="{62714256-4C49-49D1-A6E1-3EB6716A1422}" srcOrd="1" destOrd="0" presId="urn:microsoft.com/office/officeart/2008/layout/HorizontalMultiLevelHierarchy"/>
    <dgm:cxn modelId="{A77C1D78-2371-4B3F-8163-92307BD792BC}" type="presParOf" srcId="{62714256-4C49-49D1-A6E1-3EB6716A1422}" destId="{A961FEBC-363F-402F-9837-043A695A3F66}" srcOrd="0" destOrd="0" presId="urn:microsoft.com/office/officeart/2008/layout/HorizontalMultiLevelHierarchy"/>
    <dgm:cxn modelId="{9E33B3D8-130B-4B2B-ADA7-FB6F86A4180B}" type="presParOf" srcId="{62714256-4C49-49D1-A6E1-3EB6716A1422}" destId="{896F57DF-D3BA-4ED7-8EE5-B00AD2853FEA}" srcOrd="1" destOrd="0" presId="urn:microsoft.com/office/officeart/2008/layout/HorizontalMultiLevelHierarchy"/>
    <dgm:cxn modelId="{2281511F-E796-4532-8547-3187DF315644}" type="presParOf" srcId="{9C4F715F-FF00-426D-81FC-BC8312AFF916}" destId="{049B9FDB-2968-439D-BBF9-0AEC32B715BE}" srcOrd="2" destOrd="0" presId="urn:microsoft.com/office/officeart/2008/layout/HorizontalMultiLevelHierarchy"/>
    <dgm:cxn modelId="{5675991D-E37A-4485-BDC5-F9BB5F21FD64}" type="presParOf" srcId="{049B9FDB-2968-439D-BBF9-0AEC32B715BE}" destId="{9FB51667-281F-49ED-9903-9682111BF955}" srcOrd="0" destOrd="0" presId="urn:microsoft.com/office/officeart/2008/layout/HorizontalMultiLevelHierarchy"/>
    <dgm:cxn modelId="{8FC3AF23-1CE0-4A78-8633-63501537671C}" type="presParOf" srcId="{9C4F715F-FF00-426D-81FC-BC8312AFF916}" destId="{663FBCC7-0509-44B4-AA78-473CBF840B22}" srcOrd="3" destOrd="0" presId="urn:microsoft.com/office/officeart/2008/layout/HorizontalMultiLevelHierarchy"/>
    <dgm:cxn modelId="{4231E630-2295-482F-AB0D-2A78CC4F7690}" type="presParOf" srcId="{663FBCC7-0509-44B4-AA78-473CBF840B22}" destId="{533FBA9A-63CB-4539-9FB5-AD650C929B19}" srcOrd="0" destOrd="0" presId="urn:microsoft.com/office/officeart/2008/layout/HorizontalMultiLevelHierarchy"/>
    <dgm:cxn modelId="{1B7331CE-49A1-466F-B54C-1796DBFC92EB}" type="presParOf" srcId="{663FBCC7-0509-44B4-AA78-473CBF840B22}" destId="{D13DA3A7-039F-4A7A-9517-5E7AD0DC0889}" srcOrd="1" destOrd="0" presId="urn:microsoft.com/office/officeart/2008/layout/HorizontalMultiLevelHierarchy"/>
    <dgm:cxn modelId="{AD3E2969-DC90-47E3-B37D-467F9996491B}" type="presParOf" srcId="{9C4F715F-FF00-426D-81FC-BC8312AFF916}" destId="{2DF11997-273A-4BDF-BED0-10F00EBB59BC}" srcOrd="4" destOrd="0" presId="urn:microsoft.com/office/officeart/2008/layout/HorizontalMultiLevelHierarchy"/>
    <dgm:cxn modelId="{71CC90DD-504A-4994-B5FE-3F4CAD14DDE3}" type="presParOf" srcId="{2DF11997-273A-4BDF-BED0-10F00EBB59BC}" destId="{1FF68094-BFEC-4AE3-AF31-3EF6E6005F72}" srcOrd="0" destOrd="0" presId="urn:microsoft.com/office/officeart/2008/layout/HorizontalMultiLevelHierarchy"/>
    <dgm:cxn modelId="{7278252D-C4F5-41FA-8848-D83E3628B4D2}" type="presParOf" srcId="{9C4F715F-FF00-426D-81FC-BC8312AFF916}" destId="{E6E55A1F-EF2C-45EC-A2D9-A5896C5C1AD2}" srcOrd="5" destOrd="0" presId="urn:microsoft.com/office/officeart/2008/layout/HorizontalMultiLevelHierarchy"/>
    <dgm:cxn modelId="{22F27911-7908-46FA-96B4-2DA6D6D53598}" type="presParOf" srcId="{E6E55A1F-EF2C-45EC-A2D9-A5896C5C1AD2}" destId="{D14E8E7A-7098-43DD-BF3B-3DBE2DDFA7AD}" srcOrd="0" destOrd="0" presId="urn:microsoft.com/office/officeart/2008/layout/HorizontalMultiLevelHierarchy"/>
    <dgm:cxn modelId="{DF04DB78-54CC-4720-B354-F015172E5BF0}" type="presParOf" srcId="{E6E55A1F-EF2C-45EC-A2D9-A5896C5C1AD2}" destId="{B7221C3A-DD56-4D7D-A52E-43D2B613E5C7}" srcOrd="1" destOrd="0" presId="urn:microsoft.com/office/officeart/2008/layout/HorizontalMultiLevelHierarchy"/>
    <dgm:cxn modelId="{B682F80A-09EC-4308-B908-1DEF88B77ACE}" type="presParOf" srcId="{67ED86EB-807C-4C54-9D27-94AB8DDB35B5}" destId="{C17691E8-149D-4F7D-B68C-65C99F88BB16}" srcOrd="6" destOrd="0" presId="urn:microsoft.com/office/officeart/2008/layout/HorizontalMultiLevelHierarchy"/>
    <dgm:cxn modelId="{FD1338E3-A49D-4B6D-A88E-EFE75A16EF3B}" type="presParOf" srcId="{C17691E8-149D-4F7D-B68C-65C99F88BB16}" destId="{1CC300F1-3CC7-4A4A-ADEB-5B1E92C53C78}" srcOrd="0" destOrd="0" presId="urn:microsoft.com/office/officeart/2008/layout/HorizontalMultiLevelHierarchy"/>
    <dgm:cxn modelId="{30E0AC59-C0E3-47B3-ABA9-A2DAE120E9BC}" type="presParOf" srcId="{67ED86EB-807C-4C54-9D27-94AB8DDB35B5}" destId="{15D9948B-2946-4132-8A2A-F0C8AC884D6E}" srcOrd="7" destOrd="0" presId="urn:microsoft.com/office/officeart/2008/layout/HorizontalMultiLevelHierarchy"/>
    <dgm:cxn modelId="{0FDF7933-CCF4-48E9-994D-BAE9BA26E74E}" type="presParOf" srcId="{15D9948B-2946-4132-8A2A-F0C8AC884D6E}" destId="{0E546A91-700C-4028-B992-63E29A9834F0}" srcOrd="0" destOrd="0" presId="urn:microsoft.com/office/officeart/2008/layout/HorizontalMultiLevelHierarchy"/>
    <dgm:cxn modelId="{E1A01F1C-0669-478F-ADB1-6FCA424E50FB}" type="presParOf" srcId="{15D9948B-2946-4132-8A2A-F0C8AC884D6E}" destId="{4E0375D4-0EB5-440E-B2D9-67C91B6030A2}" srcOrd="1" destOrd="0" presId="urn:microsoft.com/office/officeart/2008/layout/HorizontalMultiLevelHierarchy"/>
    <dgm:cxn modelId="{0E4DD144-A730-4AB2-8173-1C2FFF8D1A05}" type="presParOf" srcId="{4E0375D4-0EB5-440E-B2D9-67C91B6030A2}" destId="{C5F583C1-3F43-4173-80BE-B4C24C5D72B3}" srcOrd="0" destOrd="0" presId="urn:microsoft.com/office/officeart/2008/layout/HorizontalMultiLevelHierarchy"/>
    <dgm:cxn modelId="{BDC4F2E7-7C40-44DE-A1C9-BFA9CCFBA4B3}" type="presParOf" srcId="{C5F583C1-3F43-4173-80BE-B4C24C5D72B3}" destId="{56534222-D187-4DC0-9E6C-8B8A1A704014}" srcOrd="0" destOrd="0" presId="urn:microsoft.com/office/officeart/2008/layout/HorizontalMultiLevelHierarchy"/>
    <dgm:cxn modelId="{E3612A25-C529-4779-B5DA-0FA18BC7C535}" type="presParOf" srcId="{4E0375D4-0EB5-440E-B2D9-67C91B6030A2}" destId="{5047D14F-255F-49DA-9EA5-F9635DB558D7}" srcOrd="1" destOrd="0" presId="urn:microsoft.com/office/officeart/2008/layout/HorizontalMultiLevelHierarchy"/>
    <dgm:cxn modelId="{1F222977-6D20-455F-A8C0-41BFC524C65F}" type="presParOf" srcId="{5047D14F-255F-49DA-9EA5-F9635DB558D7}" destId="{BA88E6E0-6F1E-4B80-9177-E6AB302D93DB}" srcOrd="0" destOrd="0" presId="urn:microsoft.com/office/officeart/2008/layout/HorizontalMultiLevelHierarchy"/>
    <dgm:cxn modelId="{03977411-6F19-44F8-AAE3-FD7CAE81F418}" type="presParOf" srcId="{5047D14F-255F-49DA-9EA5-F9635DB558D7}" destId="{FDD15538-03DD-472C-A760-067D7829980E}" srcOrd="1" destOrd="0" presId="urn:microsoft.com/office/officeart/2008/layout/HorizontalMultiLevelHierarchy"/>
    <dgm:cxn modelId="{9717263D-9566-444F-B4EB-087FC9D0DE11}" type="presParOf" srcId="{4E0375D4-0EB5-440E-B2D9-67C91B6030A2}" destId="{E0AB1C12-ACFB-4BC1-B10A-5DCCF465A0CB}" srcOrd="2" destOrd="0" presId="urn:microsoft.com/office/officeart/2008/layout/HorizontalMultiLevelHierarchy"/>
    <dgm:cxn modelId="{426A061F-65C1-470C-B8D1-80E26614908F}" type="presParOf" srcId="{E0AB1C12-ACFB-4BC1-B10A-5DCCF465A0CB}" destId="{42430EDC-B0A8-432C-82B8-03A7B93F28B4}" srcOrd="0" destOrd="0" presId="urn:microsoft.com/office/officeart/2008/layout/HorizontalMultiLevelHierarchy"/>
    <dgm:cxn modelId="{3F705592-5FCA-4529-AD5D-2D90FE5FA1EC}" type="presParOf" srcId="{4E0375D4-0EB5-440E-B2D9-67C91B6030A2}" destId="{E7452516-0A19-4100-ABF3-122C02EBDDC7}" srcOrd="3" destOrd="0" presId="urn:microsoft.com/office/officeart/2008/layout/HorizontalMultiLevelHierarchy"/>
    <dgm:cxn modelId="{2BD27348-EC0D-4EA2-89EE-239F855F2189}" type="presParOf" srcId="{E7452516-0A19-4100-ABF3-122C02EBDDC7}" destId="{1CE49201-3D61-41F2-899C-F11847CE0AE4}" srcOrd="0" destOrd="0" presId="urn:microsoft.com/office/officeart/2008/layout/HorizontalMultiLevelHierarchy"/>
    <dgm:cxn modelId="{96CCEB01-5195-43C5-96D5-8C7ECA2DFCE6}" type="presParOf" srcId="{E7452516-0A19-4100-ABF3-122C02EBDDC7}" destId="{3083C2EA-9284-4BFA-B476-B9B45A0243E5}" srcOrd="1" destOrd="0" presId="urn:microsoft.com/office/officeart/2008/layout/HorizontalMultiLevelHierarchy"/>
    <dgm:cxn modelId="{D2D0B39E-3610-4F9E-B3C0-2974B2D91E8C}" type="presParOf" srcId="{4E0375D4-0EB5-440E-B2D9-67C91B6030A2}" destId="{DBC375E6-7538-4076-A89F-3D67E9054271}" srcOrd="4" destOrd="0" presId="urn:microsoft.com/office/officeart/2008/layout/HorizontalMultiLevelHierarchy"/>
    <dgm:cxn modelId="{DECDBA4D-15AC-4886-AEA5-5DE77B24E7A0}" type="presParOf" srcId="{DBC375E6-7538-4076-A89F-3D67E9054271}" destId="{EC7FAA16-106B-4D9A-BE35-0FDDFFD488EE}" srcOrd="0" destOrd="0" presId="urn:microsoft.com/office/officeart/2008/layout/HorizontalMultiLevelHierarchy"/>
    <dgm:cxn modelId="{36F2C1A2-B586-4A6F-94EF-A71D0348E59E}" type="presParOf" srcId="{4E0375D4-0EB5-440E-B2D9-67C91B6030A2}" destId="{38C39096-460B-47AE-9572-1C2AA48F332C}" srcOrd="5" destOrd="0" presId="urn:microsoft.com/office/officeart/2008/layout/HorizontalMultiLevelHierarchy"/>
    <dgm:cxn modelId="{0E705525-5053-45BC-A597-302CE9A0E4FA}" type="presParOf" srcId="{38C39096-460B-47AE-9572-1C2AA48F332C}" destId="{12D29676-8020-4756-BCB3-AA6394411EBA}" srcOrd="0" destOrd="0" presId="urn:microsoft.com/office/officeart/2008/layout/HorizontalMultiLevelHierarchy"/>
    <dgm:cxn modelId="{8DC8D3EA-79CB-4820-A6E0-31FACF05AB5A}" type="presParOf" srcId="{38C39096-460B-47AE-9572-1C2AA48F332C}" destId="{28C4CAE2-34A9-499F-81CB-44BFD3DD1676}" srcOrd="1" destOrd="0" presId="urn:microsoft.com/office/officeart/2008/layout/HorizontalMultiLevelHierarchy"/>
    <dgm:cxn modelId="{AAE53EA4-3C3D-4D27-B4B6-E164A9A8D13D}" type="presParOf" srcId="{67ED86EB-807C-4C54-9D27-94AB8DDB35B5}" destId="{70A67C14-53EA-4DD0-A542-6B6EF0883AAD}" srcOrd="8" destOrd="0" presId="urn:microsoft.com/office/officeart/2008/layout/HorizontalMultiLevelHierarchy"/>
    <dgm:cxn modelId="{5464FEDF-88B1-4DC5-BC1E-F33D18F1E101}" type="presParOf" srcId="{70A67C14-53EA-4DD0-A542-6B6EF0883AAD}" destId="{C5EA97C7-79A6-494B-A53C-4BFE87F7AEF7}" srcOrd="0" destOrd="0" presId="urn:microsoft.com/office/officeart/2008/layout/HorizontalMultiLevelHierarchy"/>
    <dgm:cxn modelId="{00205CE3-8D0A-4BFF-A858-C2C974ACDB68}" type="presParOf" srcId="{67ED86EB-807C-4C54-9D27-94AB8DDB35B5}" destId="{D809A7FA-A4E9-4C06-9E44-E968F27C0E45}" srcOrd="9" destOrd="0" presId="urn:microsoft.com/office/officeart/2008/layout/HorizontalMultiLevelHierarchy"/>
    <dgm:cxn modelId="{04A841AE-7B84-4BD1-9A06-EA6B7427DDF9}" type="presParOf" srcId="{D809A7FA-A4E9-4C06-9E44-E968F27C0E45}" destId="{71828B6C-BACF-4528-818E-298872D6FFE7}" srcOrd="0" destOrd="0" presId="urn:microsoft.com/office/officeart/2008/layout/HorizontalMultiLevelHierarchy"/>
    <dgm:cxn modelId="{39CDD2DF-CE91-4785-B200-8D5A69B93ADD}" type="presParOf" srcId="{D809A7FA-A4E9-4C06-9E44-E968F27C0E45}" destId="{7616C043-57EC-4596-B54D-353B8DDB1CBB}" srcOrd="1" destOrd="0" presId="urn:microsoft.com/office/officeart/2008/layout/HorizontalMultiLevelHierarchy"/>
    <dgm:cxn modelId="{5C92F7B5-F6AD-4F0A-B5BC-70E00408735F}" type="presParOf" srcId="{7616C043-57EC-4596-B54D-353B8DDB1CBB}" destId="{08F49377-548E-4A22-88CE-F147A77A24C6}" srcOrd="0" destOrd="0" presId="urn:microsoft.com/office/officeart/2008/layout/HorizontalMultiLevelHierarchy"/>
    <dgm:cxn modelId="{FBE5031B-41F3-4B12-8E6E-C917A7015449}" type="presParOf" srcId="{08F49377-548E-4A22-88CE-F147A77A24C6}" destId="{A205FEC9-22B6-47FD-82E8-96D8A08169AB}" srcOrd="0" destOrd="0" presId="urn:microsoft.com/office/officeart/2008/layout/HorizontalMultiLevelHierarchy"/>
    <dgm:cxn modelId="{CAC449C5-1A29-4A9B-83DA-AF22F4D79132}" type="presParOf" srcId="{7616C043-57EC-4596-B54D-353B8DDB1CBB}" destId="{A6C7A361-3C80-4E82-9571-93D2197C0B27}" srcOrd="1" destOrd="0" presId="urn:microsoft.com/office/officeart/2008/layout/HorizontalMultiLevelHierarchy"/>
    <dgm:cxn modelId="{B59B2F27-FF5B-4C98-84BE-25B916BFF7DF}" type="presParOf" srcId="{A6C7A361-3C80-4E82-9571-93D2197C0B27}" destId="{B383D355-A063-4A26-A146-A2B94BE883C0}" srcOrd="0" destOrd="0" presId="urn:microsoft.com/office/officeart/2008/layout/HorizontalMultiLevelHierarchy"/>
    <dgm:cxn modelId="{05F91C7D-0C77-4419-88C5-74AF2C655AE7}" type="presParOf" srcId="{A6C7A361-3C80-4E82-9571-93D2197C0B27}" destId="{3876487F-2C15-4A22-8ABC-60859FB84737}" srcOrd="1" destOrd="0" presId="urn:microsoft.com/office/officeart/2008/layout/HorizontalMultiLevelHierarchy"/>
    <dgm:cxn modelId="{99365BF0-414C-4EFA-B4C2-CD365455E4D9}" type="presParOf" srcId="{7616C043-57EC-4596-B54D-353B8DDB1CBB}" destId="{23AEC4B5-0E46-426B-A6BA-F7D40A641E53}" srcOrd="2" destOrd="0" presId="urn:microsoft.com/office/officeart/2008/layout/HorizontalMultiLevelHierarchy"/>
    <dgm:cxn modelId="{A8D9FD55-6620-4754-8A3B-FAA5F7E19B74}" type="presParOf" srcId="{23AEC4B5-0E46-426B-A6BA-F7D40A641E53}" destId="{F3C73A9F-1AC9-4E34-8988-441985CF32EF}" srcOrd="0" destOrd="0" presId="urn:microsoft.com/office/officeart/2008/layout/HorizontalMultiLevelHierarchy"/>
    <dgm:cxn modelId="{D3C79F51-5EA6-4021-82D1-C8DD91D41F2E}" type="presParOf" srcId="{7616C043-57EC-4596-B54D-353B8DDB1CBB}" destId="{73879F47-209F-4B6C-827F-78EA9AF05E38}" srcOrd="3" destOrd="0" presId="urn:microsoft.com/office/officeart/2008/layout/HorizontalMultiLevelHierarchy"/>
    <dgm:cxn modelId="{87F7A4DD-338D-4C02-AFA3-D2F4CAF1761E}" type="presParOf" srcId="{73879F47-209F-4B6C-827F-78EA9AF05E38}" destId="{062AF6F2-52D9-421C-91E9-17FAA240658A}" srcOrd="0" destOrd="0" presId="urn:microsoft.com/office/officeart/2008/layout/HorizontalMultiLevelHierarchy"/>
    <dgm:cxn modelId="{126F53D7-D698-493C-BB5B-3AC1842C13DA}" type="presParOf" srcId="{73879F47-209F-4B6C-827F-78EA9AF05E38}" destId="{ADFC9D21-0C2D-4368-9086-DC23AD16ED6B}" srcOrd="1" destOrd="0" presId="urn:microsoft.com/office/officeart/2008/layout/HorizontalMultiLevelHierarchy"/>
    <dgm:cxn modelId="{E4E152DF-72A3-4036-9306-3ED86F156C3F}" type="presParOf" srcId="{7616C043-57EC-4596-B54D-353B8DDB1CBB}" destId="{4CE5F58B-0884-42E9-B5BB-E2D15575AF66}" srcOrd="4" destOrd="0" presId="urn:microsoft.com/office/officeart/2008/layout/HorizontalMultiLevelHierarchy"/>
    <dgm:cxn modelId="{BD652B19-AB30-4CCA-9E50-818FA6EE1BC5}" type="presParOf" srcId="{4CE5F58B-0884-42E9-B5BB-E2D15575AF66}" destId="{9EE8A312-1BD1-451F-8963-AAB4EAC2074B}" srcOrd="0" destOrd="0" presId="urn:microsoft.com/office/officeart/2008/layout/HorizontalMultiLevelHierarchy"/>
    <dgm:cxn modelId="{6C8250B3-3FE7-4305-8A7F-FD79570CA193}" type="presParOf" srcId="{7616C043-57EC-4596-B54D-353B8DDB1CBB}" destId="{AE2A3629-003C-4DD2-A3C4-5FA0AE9AA2D5}" srcOrd="5" destOrd="0" presId="urn:microsoft.com/office/officeart/2008/layout/HorizontalMultiLevelHierarchy"/>
    <dgm:cxn modelId="{059F13B3-4544-4199-8871-5BEBAF933D58}" type="presParOf" srcId="{AE2A3629-003C-4DD2-A3C4-5FA0AE9AA2D5}" destId="{92255B82-537A-4F75-AEE7-B4E5B89BF577}" srcOrd="0" destOrd="0" presId="urn:microsoft.com/office/officeart/2008/layout/HorizontalMultiLevelHierarchy"/>
    <dgm:cxn modelId="{ABEE4422-BA14-4E0D-ACD2-20828F2939A6}" type="presParOf" srcId="{AE2A3629-003C-4DD2-A3C4-5FA0AE9AA2D5}" destId="{B9002EAA-8679-42C8-8FC5-B09AD249526D}" srcOrd="1" destOrd="0" presId="urn:microsoft.com/office/officeart/2008/layout/HorizontalMultiLevelHierarchy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5F58B-0884-42E9-B5BB-E2D15575AF66}">
      <dsp:nvSpPr>
        <dsp:cNvPr id="0" name=""/>
        <dsp:cNvSpPr/>
      </dsp:nvSpPr>
      <dsp:spPr>
        <a:xfrm>
          <a:off x="3451714" y="4211194"/>
          <a:ext cx="431112" cy="49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556" y="0"/>
              </a:lnTo>
              <a:lnTo>
                <a:pt x="215556" y="499896"/>
              </a:lnTo>
              <a:lnTo>
                <a:pt x="431112" y="499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0767" y="4444639"/>
        <a:ext cx="33005" cy="33005"/>
      </dsp:txXfrm>
    </dsp:sp>
    <dsp:sp modelId="{23AEC4B5-0E46-426B-A6BA-F7D40A641E53}">
      <dsp:nvSpPr>
        <dsp:cNvPr id="0" name=""/>
        <dsp:cNvSpPr/>
      </dsp:nvSpPr>
      <dsp:spPr>
        <a:xfrm>
          <a:off x="3451714" y="3741190"/>
          <a:ext cx="430576" cy="470003"/>
        </a:xfrm>
        <a:custGeom>
          <a:avLst/>
          <a:gdLst/>
          <a:ahLst/>
          <a:cxnLst/>
          <a:rect l="0" t="0" r="0" b="0"/>
          <a:pathLst>
            <a:path>
              <a:moveTo>
                <a:pt x="0" y="470003"/>
              </a:moveTo>
              <a:lnTo>
                <a:pt x="215288" y="470003"/>
              </a:lnTo>
              <a:lnTo>
                <a:pt x="215288" y="0"/>
              </a:lnTo>
              <a:lnTo>
                <a:pt x="43057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1066" y="3960256"/>
        <a:ext cx="31870" cy="31870"/>
      </dsp:txXfrm>
    </dsp:sp>
    <dsp:sp modelId="{08F49377-548E-4A22-88CE-F147A77A24C6}">
      <dsp:nvSpPr>
        <dsp:cNvPr id="0" name=""/>
        <dsp:cNvSpPr/>
      </dsp:nvSpPr>
      <dsp:spPr>
        <a:xfrm>
          <a:off x="3451714" y="4165474"/>
          <a:ext cx="4305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5288" y="45720"/>
              </a:lnTo>
              <a:lnTo>
                <a:pt x="215288" y="45857"/>
              </a:lnTo>
              <a:lnTo>
                <a:pt x="430576" y="458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6237" y="4200429"/>
        <a:ext cx="21528" cy="21528"/>
      </dsp:txXfrm>
    </dsp:sp>
    <dsp:sp modelId="{70A67C14-53EA-4DD0-A542-6B6EF0883AAD}">
      <dsp:nvSpPr>
        <dsp:cNvPr id="0" name=""/>
        <dsp:cNvSpPr/>
      </dsp:nvSpPr>
      <dsp:spPr>
        <a:xfrm>
          <a:off x="1312326" y="2434121"/>
          <a:ext cx="411396" cy="177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698" y="0"/>
              </a:lnTo>
              <a:lnTo>
                <a:pt x="205698" y="1777073"/>
              </a:lnTo>
              <a:lnTo>
                <a:pt x="411396" y="1777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600" kern="1200"/>
        </a:p>
      </dsp:txBody>
      <dsp:txXfrm>
        <a:off x="1472423" y="3277055"/>
        <a:ext cx="91203" cy="91203"/>
      </dsp:txXfrm>
    </dsp:sp>
    <dsp:sp modelId="{DBC375E6-7538-4076-A89F-3D67E9054271}">
      <dsp:nvSpPr>
        <dsp:cNvPr id="0" name=""/>
        <dsp:cNvSpPr/>
      </dsp:nvSpPr>
      <dsp:spPr>
        <a:xfrm>
          <a:off x="3453194" y="2436392"/>
          <a:ext cx="429095" cy="48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547" y="0"/>
              </a:lnTo>
              <a:lnTo>
                <a:pt x="214547" y="480325"/>
              </a:lnTo>
              <a:lnTo>
                <a:pt x="429095" y="480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1640" y="2660453"/>
        <a:ext cx="32203" cy="32203"/>
      </dsp:txXfrm>
    </dsp:sp>
    <dsp:sp modelId="{E0AB1C12-ACFB-4BC1-B10A-5DCCF465A0CB}">
      <dsp:nvSpPr>
        <dsp:cNvPr id="0" name=""/>
        <dsp:cNvSpPr/>
      </dsp:nvSpPr>
      <dsp:spPr>
        <a:xfrm>
          <a:off x="3453194" y="2388840"/>
          <a:ext cx="4290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551"/>
              </a:moveTo>
              <a:lnTo>
                <a:pt x="214547" y="47551"/>
              </a:lnTo>
              <a:lnTo>
                <a:pt x="214547" y="45720"/>
              </a:lnTo>
              <a:lnTo>
                <a:pt x="4290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7014" y="2423833"/>
        <a:ext cx="21454" cy="21454"/>
      </dsp:txXfrm>
    </dsp:sp>
    <dsp:sp modelId="{C5F583C1-3F43-4173-80BE-B4C24C5D72B3}">
      <dsp:nvSpPr>
        <dsp:cNvPr id="0" name=""/>
        <dsp:cNvSpPr/>
      </dsp:nvSpPr>
      <dsp:spPr>
        <a:xfrm>
          <a:off x="3453194" y="1960266"/>
          <a:ext cx="429095" cy="476126"/>
        </a:xfrm>
        <a:custGeom>
          <a:avLst/>
          <a:gdLst/>
          <a:ahLst/>
          <a:cxnLst/>
          <a:rect l="0" t="0" r="0" b="0"/>
          <a:pathLst>
            <a:path>
              <a:moveTo>
                <a:pt x="0" y="476126"/>
              </a:moveTo>
              <a:lnTo>
                <a:pt x="214547" y="476126"/>
              </a:lnTo>
              <a:lnTo>
                <a:pt x="214547" y="0"/>
              </a:lnTo>
              <a:lnTo>
                <a:pt x="42909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1718" y="2182305"/>
        <a:ext cx="32047" cy="32047"/>
      </dsp:txXfrm>
    </dsp:sp>
    <dsp:sp modelId="{C17691E8-149D-4F7D-B68C-65C99F88BB16}">
      <dsp:nvSpPr>
        <dsp:cNvPr id="0" name=""/>
        <dsp:cNvSpPr/>
      </dsp:nvSpPr>
      <dsp:spPr>
        <a:xfrm>
          <a:off x="1312326" y="2388401"/>
          <a:ext cx="4128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6438" y="45720"/>
              </a:lnTo>
              <a:lnTo>
                <a:pt x="206438" y="47991"/>
              </a:lnTo>
              <a:lnTo>
                <a:pt x="412877" y="47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508443" y="2423799"/>
        <a:ext cx="20644" cy="20644"/>
      </dsp:txXfrm>
    </dsp:sp>
    <dsp:sp modelId="{2DF11997-273A-4BDF-BED0-10F00EBB59BC}">
      <dsp:nvSpPr>
        <dsp:cNvPr id="0" name=""/>
        <dsp:cNvSpPr/>
      </dsp:nvSpPr>
      <dsp:spPr>
        <a:xfrm>
          <a:off x="3453194" y="659314"/>
          <a:ext cx="429095" cy="475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547" y="0"/>
              </a:lnTo>
              <a:lnTo>
                <a:pt x="214547" y="475550"/>
              </a:lnTo>
              <a:lnTo>
                <a:pt x="429095" y="4755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1729" y="881076"/>
        <a:ext cx="32026" cy="32026"/>
      </dsp:txXfrm>
    </dsp:sp>
    <dsp:sp modelId="{049B9FDB-2968-439D-BBF9-0AEC32B715BE}">
      <dsp:nvSpPr>
        <dsp:cNvPr id="0" name=""/>
        <dsp:cNvSpPr/>
      </dsp:nvSpPr>
      <dsp:spPr>
        <a:xfrm>
          <a:off x="3453194" y="612115"/>
          <a:ext cx="4290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198"/>
              </a:moveTo>
              <a:lnTo>
                <a:pt x="214547" y="47198"/>
              </a:lnTo>
              <a:lnTo>
                <a:pt x="214547" y="45720"/>
              </a:lnTo>
              <a:lnTo>
                <a:pt x="4290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7014" y="647108"/>
        <a:ext cx="21454" cy="21454"/>
      </dsp:txXfrm>
    </dsp:sp>
    <dsp:sp modelId="{CBE398C9-7BA0-45D5-A357-59DE07B592EE}">
      <dsp:nvSpPr>
        <dsp:cNvPr id="0" name=""/>
        <dsp:cNvSpPr/>
      </dsp:nvSpPr>
      <dsp:spPr>
        <a:xfrm>
          <a:off x="6247487" y="147403"/>
          <a:ext cx="1667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3384" y="45720"/>
              </a:lnTo>
              <a:lnTo>
                <a:pt x="83384" y="46164"/>
              </a:lnTo>
              <a:lnTo>
                <a:pt x="166768" y="461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6326702" y="188954"/>
        <a:ext cx="8338" cy="8338"/>
      </dsp:txXfrm>
    </dsp:sp>
    <dsp:sp modelId="{46434DBE-1589-4FD2-9B4A-DF1B1CA32681}">
      <dsp:nvSpPr>
        <dsp:cNvPr id="0" name=""/>
        <dsp:cNvSpPr/>
      </dsp:nvSpPr>
      <dsp:spPr>
        <a:xfrm>
          <a:off x="3453194" y="193123"/>
          <a:ext cx="429095" cy="466190"/>
        </a:xfrm>
        <a:custGeom>
          <a:avLst/>
          <a:gdLst/>
          <a:ahLst/>
          <a:cxnLst/>
          <a:rect l="0" t="0" r="0" b="0"/>
          <a:pathLst>
            <a:path>
              <a:moveTo>
                <a:pt x="0" y="466190"/>
              </a:moveTo>
              <a:lnTo>
                <a:pt x="214547" y="466190"/>
              </a:lnTo>
              <a:lnTo>
                <a:pt x="214547" y="0"/>
              </a:lnTo>
              <a:lnTo>
                <a:pt x="42909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651902" y="410378"/>
        <a:ext cx="31680" cy="31680"/>
      </dsp:txXfrm>
    </dsp:sp>
    <dsp:sp modelId="{A8395128-164F-4479-9405-334DC2BB0FB3}">
      <dsp:nvSpPr>
        <dsp:cNvPr id="0" name=""/>
        <dsp:cNvSpPr/>
      </dsp:nvSpPr>
      <dsp:spPr>
        <a:xfrm>
          <a:off x="1312326" y="659314"/>
          <a:ext cx="412877" cy="1774806"/>
        </a:xfrm>
        <a:custGeom>
          <a:avLst/>
          <a:gdLst/>
          <a:ahLst/>
          <a:cxnLst/>
          <a:rect l="0" t="0" r="0" b="0"/>
          <a:pathLst>
            <a:path>
              <a:moveTo>
                <a:pt x="0" y="1774806"/>
              </a:moveTo>
              <a:lnTo>
                <a:pt x="206438" y="1774806"/>
              </a:lnTo>
              <a:lnTo>
                <a:pt x="206438" y="0"/>
              </a:lnTo>
              <a:lnTo>
                <a:pt x="4128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600" kern="1200"/>
        </a:p>
      </dsp:txBody>
      <dsp:txXfrm>
        <a:off x="1473210" y="1501162"/>
        <a:ext cx="91109" cy="91109"/>
      </dsp:txXfrm>
    </dsp:sp>
    <dsp:sp modelId="{16CF8031-8F02-416D-8106-52CAD8F411E7}">
      <dsp:nvSpPr>
        <dsp:cNvPr id="0" name=""/>
        <dsp:cNvSpPr/>
      </dsp:nvSpPr>
      <dsp:spPr>
        <a:xfrm>
          <a:off x="1312326" y="2434121"/>
          <a:ext cx="412877" cy="874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438" y="0"/>
              </a:lnTo>
              <a:lnTo>
                <a:pt x="206438" y="874513"/>
              </a:lnTo>
              <a:lnTo>
                <a:pt x="412877" y="874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494588" y="2847200"/>
        <a:ext cx="48353" cy="48353"/>
      </dsp:txXfrm>
    </dsp:sp>
    <dsp:sp modelId="{07256FA7-EBCB-4D08-81FD-F475765CD879}">
      <dsp:nvSpPr>
        <dsp:cNvPr id="0" name=""/>
        <dsp:cNvSpPr/>
      </dsp:nvSpPr>
      <dsp:spPr>
        <a:xfrm>
          <a:off x="1312326" y="1584336"/>
          <a:ext cx="412877" cy="849784"/>
        </a:xfrm>
        <a:custGeom>
          <a:avLst/>
          <a:gdLst/>
          <a:ahLst/>
          <a:cxnLst/>
          <a:rect l="0" t="0" r="0" b="0"/>
          <a:pathLst>
            <a:path>
              <a:moveTo>
                <a:pt x="0" y="849784"/>
              </a:moveTo>
              <a:lnTo>
                <a:pt x="206438" y="849784"/>
              </a:lnTo>
              <a:lnTo>
                <a:pt x="206438" y="0"/>
              </a:lnTo>
              <a:lnTo>
                <a:pt x="4128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495146" y="1985609"/>
        <a:ext cx="47238" cy="47238"/>
      </dsp:txXfrm>
    </dsp:sp>
    <dsp:sp modelId="{97B6A195-C283-4889-90CE-6DB0C7554407}">
      <dsp:nvSpPr>
        <dsp:cNvPr id="0" name=""/>
        <dsp:cNvSpPr/>
      </dsp:nvSpPr>
      <dsp:spPr>
        <a:xfrm rot="16200000">
          <a:off x="334599" y="1777957"/>
          <a:ext cx="643127" cy="1312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v-SE" sz="1800" b="1" kern="1200" dirty="0" err="1"/>
            <a:t>Kønsneutralt</a:t>
          </a:r>
          <a:r>
            <a:rPr lang="sv-SE" sz="1800" b="1" kern="1200" dirty="0"/>
            <a:t> fransk</a:t>
          </a:r>
        </a:p>
      </dsp:txBody>
      <dsp:txXfrm>
        <a:off x="334599" y="1777957"/>
        <a:ext cx="643127" cy="1312326"/>
      </dsp:txXfrm>
    </dsp:sp>
    <dsp:sp modelId="{AE4243D6-866F-4EF5-AB41-ACD92ABCF4B4}">
      <dsp:nvSpPr>
        <dsp:cNvPr id="0" name=""/>
        <dsp:cNvSpPr/>
      </dsp:nvSpPr>
      <dsp:spPr>
        <a:xfrm>
          <a:off x="1725204" y="1257281"/>
          <a:ext cx="1727990" cy="65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Feminisering</a:t>
          </a:r>
        </a:p>
      </dsp:txBody>
      <dsp:txXfrm>
        <a:off x="1725204" y="1257281"/>
        <a:ext cx="1727990" cy="654109"/>
      </dsp:txXfrm>
    </dsp:sp>
    <dsp:sp modelId="{716FCB7F-8138-4C88-A750-3F004E1151A3}">
      <dsp:nvSpPr>
        <dsp:cNvPr id="0" name=""/>
        <dsp:cNvSpPr/>
      </dsp:nvSpPr>
      <dsp:spPr>
        <a:xfrm>
          <a:off x="1725204" y="2981579"/>
          <a:ext cx="1727990" cy="65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Neutralisering</a:t>
          </a:r>
        </a:p>
      </dsp:txBody>
      <dsp:txXfrm>
        <a:off x="1725204" y="2981579"/>
        <a:ext cx="1727990" cy="654109"/>
      </dsp:txXfrm>
    </dsp:sp>
    <dsp:sp modelId="{0014DC81-EB12-49C7-94FF-0C47B80C8D3C}">
      <dsp:nvSpPr>
        <dsp:cNvPr id="0" name=""/>
        <dsp:cNvSpPr/>
      </dsp:nvSpPr>
      <dsp:spPr>
        <a:xfrm>
          <a:off x="1725204" y="332259"/>
          <a:ext cx="1727990" cy="65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Morfologisk neutralisering</a:t>
          </a:r>
        </a:p>
      </dsp:txBody>
      <dsp:txXfrm>
        <a:off x="1725204" y="332259"/>
        <a:ext cx="1727990" cy="654109"/>
      </dsp:txXfrm>
    </dsp:sp>
    <dsp:sp modelId="{9497BF9A-86FC-44C0-91A4-F78D358D3219}">
      <dsp:nvSpPr>
        <dsp:cNvPr id="0" name=""/>
        <dsp:cNvSpPr/>
      </dsp:nvSpPr>
      <dsp:spPr>
        <a:xfrm>
          <a:off x="3882290" y="9525"/>
          <a:ext cx="2365197" cy="36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Hele </a:t>
          </a:r>
          <a:r>
            <a:rPr lang="sv-SE" sz="1600" kern="1200" dirty="0" err="1"/>
            <a:t>dubletter</a:t>
          </a:r>
          <a:endParaRPr lang="sv-SE" sz="1600" kern="1200" dirty="0"/>
        </a:p>
      </dsp:txBody>
      <dsp:txXfrm>
        <a:off x="3882290" y="9525"/>
        <a:ext cx="2365197" cy="367197"/>
      </dsp:txXfrm>
    </dsp:sp>
    <dsp:sp modelId="{A961FEBC-363F-402F-9837-043A695A3F66}">
      <dsp:nvSpPr>
        <dsp:cNvPr id="0" name=""/>
        <dsp:cNvSpPr/>
      </dsp:nvSpPr>
      <dsp:spPr>
        <a:xfrm>
          <a:off x="6414256" y="361"/>
          <a:ext cx="2145479" cy="386415"/>
        </a:xfrm>
        <a:prstGeom prst="rect">
          <a:avLst/>
        </a:prstGeom>
        <a:noFill/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600" kern="1200" dirty="0">
            <a:solidFill>
              <a:schemeClr val="tx1"/>
            </a:solidFill>
          </a:endParaRPr>
        </a:p>
      </dsp:txBody>
      <dsp:txXfrm>
        <a:off x="6414256" y="361"/>
        <a:ext cx="2145479" cy="386415"/>
      </dsp:txXfrm>
    </dsp:sp>
    <dsp:sp modelId="{533FBA9A-63CB-4539-9FB5-AD650C929B19}">
      <dsp:nvSpPr>
        <dsp:cNvPr id="0" name=""/>
        <dsp:cNvSpPr/>
      </dsp:nvSpPr>
      <dsp:spPr>
        <a:xfrm>
          <a:off x="3882290" y="474237"/>
          <a:ext cx="2365197" cy="36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/>
            <a:t>Forkortede</a:t>
          </a:r>
          <a:r>
            <a:rPr lang="sv-SE" sz="1600" kern="1200" dirty="0"/>
            <a:t> </a:t>
          </a:r>
          <a:r>
            <a:rPr lang="sv-SE" sz="1600" kern="1200" dirty="0" err="1"/>
            <a:t>dubletter</a:t>
          </a:r>
          <a:endParaRPr lang="sv-SE" sz="1600" kern="1200" dirty="0"/>
        </a:p>
      </dsp:txBody>
      <dsp:txXfrm>
        <a:off x="3882290" y="474237"/>
        <a:ext cx="2365197" cy="367197"/>
      </dsp:txXfrm>
    </dsp:sp>
    <dsp:sp modelId="{D14E8E7A-7098-43DD-BF3B-3DBE2DDFA7AD}">
      <dsp:nvSpPr>
        <dsp:cNvPr id="0" name=""/>
        <dsp:cNvSpPr/>
      </dsp:nvSpPr>
      <dsp:spPr>
        <a:xfrm>
          <a:off x="3882290" y="951266"/>
          <a:ext cx="2365197" cy="36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Neologismer</a:t>
          </a:r>
        </a:p>
      </dsp:txBody>
      <dsp:txXfrm>
        <a:off x="3882290" y="951266"/>
        <a:ext cx="2365197" cy="367197"/>
      </dsp:txXfrm>
    </dsp:sp>
    <dsp:sp modelId="{0E546A91-700C-4028-B992-63E29A9834F0}">
      <dsp:nvSpPr>
        <dsp:cNvPr id="0" name=""/>
        <dsp:cNvSpPr/>
      </dsp:nvSpPr>
      <dsp:spPr>
        <a:xfrm>
          <a:off x="1725204" y="2109337"/>
          <a:ext cx="1727990" cy="65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/>
            <a:t>Leksikalsk</a:t>
          </a:r>
          <a:r>
            <a:rPr lang="sv-SE" sz="1600" kern="1200" dirty="0"/>
            <a:t> neutralisering</a:t>
          </a:r>
        </a:p>
      </dsp:txBody>
      <dsp:txXfrm>
        <a:off x="1725204" y="2109337"/>
        <a:ext cx="1727990" cy="654109"/>
      </dsp:txXfrm>
    </dsp:sp>
    <dsp:sp modelId="{BA88E6E0-6F1E-4B80-9177-E6AB302D93DB}">
      <dsp:nvSpPr>
        <dsp:cNvPr id="0" name=""/>
        <dsp:cNvSpPr/>
      </dsp:nvSpPr>
      <dsp:spPr>
        <a:xfrm>
          <a:off x="3882290" y="1778171"/>
          <a:ext cx="2365197" cy="36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Kollektive </a:t>
          </a:r>
          <a:r>
            <a:rPr lang="sv-SE" sz="1600" kern="1200" dirty="0" err="1"/>
            <a:t>substantiver</a:t>
          </a:r>
          <a:endParaRPr lang="sv-SE" sz="1600" kern="1200" dirty="0"/>
        </a:p>
      </dsp:txBody>
      <dsp:txXfrm>
        <a:off x="3882290" y="1778171"/>
        <a:ext cx="2365197" cy="364188"/>
      </dsp:txXfrm>
    </dsp:sp>
    <dsp:sp modelId="{1CE49201-3D61-41F2-899C-F11847CE0AE4}">
      <dsp:nvSpPr>
        <dsp:cNvPr id="0" name=""/>
        <dsp:cNvSpPr/>
      </dsp:nvSpPr>
      <dsp:spPr>
        <a:xfrm>
          <a:off x="3882290" y="2252466"/>
          <a:ext cx="2365197" cy="36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Funktionssubstantiver</a:t>
          </a:r>
          <a:endParaRPr lang="sv-SE" sz="1600" kern="1200" dirty="0"/>
        </a:p>
      </dsp:txBody>
      <dsp:txXfrm>
        <a:off x="3882290" y="2252466"/>
        <a:ext cx="2365197" cy="364188"/>
      </dsp:txXfrm>
    </dsp:sp>
    <dsp:sp modelId="{12D29676-8020-4756-BCB3-AA6394411EBA}">
      <dsp:nvSpPr>
        <dsp:cNvPr id="0" name=""/>
        <dsp:cNvSpPr/>
      </dsp:nvSpPr>
      <dsp:spPr>
        <a:xfrm>
          <a:off x="3882290" y="2734623"/>
          <a:ext cx="2365197" cy="36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/>
            <a:t>Kønsneutrale</a:t>
          </a:r>
          <a:r>
            <a:rPr lang="sv-SE" sz="1600" kern="1200" dirty="0"/>
            <a:t> ord</a:t>
          </a:r>
        </a:p>
      </dsp:txBody>
      <dsp:txXfrm>
        <a:off x="3882290" y="2734623"/>
        <a:ext cx="2365197" cy="364188"/>
      </dsp:txXfrm>
    </dsp:sp>
    <dsp:sp modelId="{71828B6C-BACF-4528-818E-298872D6FFE7}">
      <dsp:nvSpPr>
        <dsp:cNvPr id="0" name=""/>
        <dsp:cNvSpPr/>
      </dsp:nvSpPr>
      <dsp:spPr>
        <a:xfrm>
          <a:off x="1723723" y="3884247"/>
          <a:ext cx="1727990" cy="653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Syntaktisk neutralisering</a:t>
          </a:r>
        </a:p>
      </dsp:txBody>
      <dsp:txXfrm>
        <a:off x="1723723" y="3884247"/>
        <a:ext cx="1727990" cy="653893"/>
      </dsp:txXfrm>
    </dsp:sp>
    <dsp:sp modelId="{B383D355-A063-4A26-A146-A2B94BE883C0}">
      <dsp:nvSpPr>
        <dsp:cNvPr id="0" name=""/>
        <dsp:cNvSpPr/>
      </dsp:nvSpPr>
      <dsp:spPr>
        <a:xfrm>
          <a:off x="3882290" y="4032449"/>
          <a:ext cx="2365197" cy="35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Aktive </a:t>
          </a:r>
          <a:r>
            <a:rPr lang="sv-SE" sz="1600" kern="1200" dirty="0" err="1"/>
            <a:t>sætninger</a:t>
          </a:r>
          <a:endParaRPr lang="sv-SE" sz="1600" kern="1200" dirty="0"/>
        </a:p>
      </dsp:txBody>
      <dsp:txXfrm>
        <a:off x="3882290" y="4032449"/>
        <a:ext cx="2365197" cy="357765"/>
      </dsp:txXfrm>
    </dsp:sp>
    <dsp:sp modelId="{062AF6F2-52D9-421C-91E9-17FAA240658A}">
      <dsp:nvSpPr>
        <dsp:cNvPr id="0" name=""/>
        <dsp:cNvSpPr/>
      </dsp:nvSpPr>
      <dsp:spPr>
        <a:xfrm>
          <a:off x="3882290" y="3562307"/>
          <a:ext cx="2365197" cy="35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/>
            <a:t>Upersonlige</a:t>
          </a:r>
          <a:r>
            <a:rPr lang="sv-SE" sz="1600" kern="1200" dirty="0"/>
            <a:t> </a:t>
          </a:r>
          <a:r>
            <a:rPr lang="sv-SE" sz="1600" kern="1200" dirty="0" err="1"/>
            <a:t>sætninger</a:t>
          </a:r>
          <a:endParaRPr lang="sv-SE" sz="1600" kern="1200" dirty="0"/>
        </a:p>
      </dsp:txBody>
      <dsp:txXfrm>
        <a:off x="3882290" y="3562307"/>
        <a:ext cx="2365197" cy="357765"/>
      </dsp:txXfrm>
    </dsp:sp>
    <dsp:sp modelId="{92255B82-537A-4F75-AEE7-B4E5B89BF577}">
      <dsp:nvSpPr>
        <dsp:cNvPr id="0" name=""/>
        <dsp:cNvSpPr/>
      </dsp:nvSpPr>
      <dsp:spPr>
        <a:xfrm>
          <a:off x="3882826" y="4532208"/>
          <a:ext cx="2364146" cy="35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/>
            <a:t>Udeladelse</a:t>
          </a:r>
          <a:endParaRPr lang="sv-SE" sz="1600" kern="1200" dirty="0"/>
        </a:p>
      </dsp:txBody>
      <dsp:txXfrm>
        <a:off x="3882826" y="4532208"/>
        <a:ext cx="2364146" cy="357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2023-03-17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9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88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19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81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1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22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24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96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80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61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3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25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26DF5FE-7964-4A27-8DB3-EA50BC34F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9" b="19153"/>
          <a:stretch/>
        </p:blipFill>
        <p:spPr>
          <a:xfrm>
            <a:off x="2436000" y="954000"/>
            <a:ext cx="9756000" cy="590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B5FEAA3-48B6-4DC8-9EA5-0669ECF56B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C333BE-82AD-4BE3-A093-0035716A2B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EB90742-4D7F-45D3-9C84-4BF154D3F5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54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7A1468F-6D41-43DF-B19F-78F43F20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CAA726A-E894-4FFA-A515-B6FEB67C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F60AD4-E648-4FB4-A712-138A0EC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076E473-AF6B-4CE6-86FF-9D917D42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95B883D-A7C8-4B77-803D-F529880C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5668923-D6C2-4D96-A860-EF48A3F0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48D32B-95CF-4930-8C9E-555F1E78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6A65534-9B8E-48A9-9DB8-AAE87741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13D74F5-65D9-4338-8EDB-6ED3B7EB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3282892-31D1-42D5-9AEF-E3AC64F8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3AAA1908-8791-4CD1-99F7-69D3135C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9839255A-80EB-4CAA-A82A-A431D6B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25560D4-80E8-436D-A9D0-392C1E7C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CABACCA-013C-497B-BEB8-A7ABF844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59E130A-078E-4101-80A0-2720706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E231969-D097-4C08-ACA7-D4CBCBA8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144082-F317-46A1-8760-05AD0BFA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471DA9-D66C-42CA-AD32-9C190726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D969EE-F83B-4A9A-86D6-399EF2D2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35A2782-56D7-4A0D-A4F2-D5F941B9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9" b="19186"/>
          <a:stretch/>
        </p:blipFill>
        <p:spPr>
          <a:xfrm>
            <a:off x="2431921" y="954000"/>
            <a:ext cx="9756000" cy="5903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02256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5824DE3-5377-4AE9-850D-1DEF5A2CEF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EDADC85-20E9-4A43-BA8B-029508A732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C409E1-F0DF-4FD4-8FDF-1F00DB230C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97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B300488-89D0-481B-94BC-6FA9E532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590E40-1EF6-44C7-BD48-417A11A1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75D59F-6A4B-4015-B2B3-6836F6D6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02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B70FE0-2328-4D3F-9350-D917DC9AEB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E4B8CA-490E-43F0-8FD7-7A191A082F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A84099-6784-4A95-AC7C-0C4121461F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182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649327C1-DD11-40CE-A5D6-9A2D3C9A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8D4F417C-6CDD-41D7-9206-4B945804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4BB453-A2F5-40CD-9476-26ED286A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92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C3E233-475E-4101-84E7-3B1AB439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E4808CD-7303-4140-ABE2-0DFEC771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A3BFB1-E9E6-42A7-9D7A-5BE455DE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510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A2B0A75-B7C7-451D-98E2-693C3F77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1528AF6-96A8-4E48-8373-FAE4587A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D2E8E5CD-C5C4-4B51-8915-B6F7630D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715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BE1987-05F0-4DE5-BE02-DF1F6D61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9869A4F-845E-46F4-A4FD-F863DC1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3034F7-317A-41E7-A3B1-E58FB01F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773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C158DC1-B6D5-4B76-A188-F0D93EBF6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D65018E-C443-45A2-A445-6A504796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C9D787-D5DD-432A-9E58-F3C1AF41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882C73-6605-485F-8FDA-52D2CC71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958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4F260D-C3E5-4BDD-A02B-FE3957F58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" r="2746" b="22416"/>
          <a:stretch/>
        </p:blipFill>
        <p:spPr>
          <a:xfrm>
            <a:off x="3552000" y="476672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0225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596E9B-691F-4761-B710-7A42A099C8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4D204C2-4708-4136-866B-B9F9A7C80B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DEC31F-0072-43CF-ACCC-F57B9B301F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077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84175C8-712D-489B-AEE1-45C959A5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1D1DC1-1C98-4822-A232-0B415501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744D971-46F8-4CD8-B201-F6104B17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0217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C3F88D06-EC74-46E3-8F4B-CFBFA751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70B902A5-9E41-4B82-B0C3-5303393A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65134ACF-0644-4F23-B6A3-A07B5D28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927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81BBAE9-1284-40DB-BA22-6BCC7CB7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17C70A8-4988-4714-BC0C-76782774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DD3AFC2-2BAE-4926-B10D-83C0354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51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349CB3-432C-4989-80CE-9F635976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A136D-5F42-43B4-AA24-87ECD9EE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229FDD-9153-4803-AF44-9EF8386A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8AAE31E-A8D0-4039-8727-5B2E42C0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CB7F747E-DD33-4094-B88A-43EEE1AB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F9364E1-1847-4F4F-A3E9-73751F31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715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FC9B3B1-5AA6-40D2-B15A-66D2E998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5F7EDD0-3128-4382-9A12-C939CB0C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D91ED14-AE91-4522-9C4E-E52F5A2D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773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7A6402A-AD28-4E34-9BF0-55BE401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BEBCD4-0C68-4EAE-A297-E181C47B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7ADD2C-B9F3-4DEF-8283-91466733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B59E375-C227-441C-898E-EBFB30E1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9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DF5702-5093-4626-823A-85D567C0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B4C478-5B9D-4A95-8830-9FE4911E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F6C212-606A-4909-9F66-C1FDB419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8657F0-A26F-4C0B-9A1C-0A5797A6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C4E68-DC41-462A-B734-AB446DFB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ABD87F-7552-4557-BE85-52F1DCF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520D706-D5D7-4A48-BD6A-74F8859D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12416B-2E3F-40EC-B4D8-6B0220C0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4BB6A3-933D-48FF-8AE4-B3A43388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A30A7B-674B-404F-B61F-1D2253CF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DD0EA6-8843-4267-AEA5-899D057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2F7090-268A-454A-B9BE-EA274A85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 hidden="1">
            <a:extLst>
              <a:ext uri="{FF2B5EF4-FFF2-40B4-BE49-F238E27FC236}">
                <a16:creationId xmlns:a16="http://schemas.microsoft.com/office/drawing/2014/main" id="{D99010A8-7AB7-4264-8875-9983EE381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79CDFA-07E5-4BBB-8C73-E05AF64C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CED983-7857-4396-B0EB-6BC710F7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9FA472-F43A-4ACD-893F-74267987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D9C7408-6CE5-4CDD-8019-635563FE0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" b="22383"/>
          <a:stretch/>
        </p:blipFill>
        <p:spPr>
          <a:xfrm>
            <a:off x="3552000" y="486000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sv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sv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5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7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547FE173-1C65-47E8-9AE9-F795EFF879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032" y="288032"/>
            <a:ext cx="1911504" cy="576000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2B4412-ADC4-4617-B889-0B657A8C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6DA63D45-1CB2-48A7-91F4-0DA71CE66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E2B7AC9-67BD-4FB8-9C8D-F7B979FA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50" r:id="rId3"/>
    <p:sldLayoutId id="2147483652" r:id="rId4"/>
    <p:sldLayoutId id="2147483660" r:id="rId5"/>
    <p:sldLayoutId id="2147483653" r:id="rId6"/>
    <p:sldLayoutId id="2147483661" r:id="rId7"/>
    <p:sldLayoutId id="2147483655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10572794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5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7F173911-AA88-4AD8-8B60-1EC3477B8E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032" y="288032"/>
            <a:ext cx="1911504" cy="576000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8510BBD-7D28-460D-B898-BD61BB56A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7C302E49-997A-450B-BEF2-F146638D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7A94C2C8-B4D7-4D15-BF88-42394BDD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5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4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5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258E30A4-DDA7-49FB-A780-BC56EA6437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000" y="288000"/>
            <a:ext cx="1911599" cy="577562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CACF138-C450-4D12-A344-6AB079D1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E3C211BD-92C3-4A5B-B3D4-F7C118127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F0F0662D-CF89-4BAD-83D7-F23FB5817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6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1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7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0AA7455C-DF2E-4590-BC63-F0C437AAC6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000" y="288000"/>
            <a:ext cx="1911599" cy="577562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40C658D-0AC1-4593-BEB9-EC483D54B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841EFF60-601D-446E-8B60-0365CDA20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A1F1DEF6-237D-48C3-A39C-0FC2DC064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8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4000/rdlc.8278" TargetMode="External"/><Relationship Id="rId3" Type="http://schemas.openxmlformats.org/officeDocument/2006/relationships/hyperlink" Target="https://doi.org/10.3389/fpsyg.2015.02018" TargetMode="External"/><Relationship Id="rId7" Type="http://schemas.openxmlformats.org/officeDocument/2006/relationships/hyperlink" Target="https://doi.org/10.1007/s11199-018-0974-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4324/9781003126461" TargetMode="External"/><Relationship Id="rId5" Type="http://schemas.openxmlformats.org/officeDocument/2006/relationships/hyperlink" Target="https://www.krisknisely.com/resources-for-educators" TargetMode="External"/><Relationship Id="rId4" Type="http://schemas.openxmlformats.org/officeDocument/2006/relationships/hyperlink" Target="https://doi.org/10.1111/flan.12641" TargetMode="External"/><Relationship Id="rId9" Type="http://schemas.openxmlformats.org/officeDocument/2006/relationships/hyperlink" Target="https://www.education.gouv.fr/bo/21/Hebdo18/MENB2114203C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140/ajal.v3n3.332" TargetMode="External"/><Relationship Id="rId7" Type="http://schemas.openxmlformats.org/officeDocument/2006/relationships/hyperlink" Target="https://doi.org/10.3389/fpsyg.2015.014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4324/9781003126461" TargetMode="External"/><Relationship Id="rId5" Type="http://schemas.openxmlformats.org/officeDocument/2006/relationships/hyperlink" Target="https://doi.org/10.3389/fpsyg.2020.574356" TargetMode="External"/><Relationship Id="rId4" Type="http://schemas.openxmlformats.org/officeDocument/2006/relationships/hyperlink" Target="https://doi.org/10.1017/S095926952200021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langsci.2020.101328" TargetMode="External"/><Relationship Id="rId3" Type="http://schemas.openxmlformats.org/officeDocument/2006/relationships/hyperlink" Target="https://www.academie-francaise.fr/actualites/lettre-ouverte-sur-lecriture-inclusive" TargetMode="External"/><Relationship Id="rId7" Type="http://schemas.openxmlformats.org/officeDocument/2006/relationships/hyperlink" Target="https://www.persee.fr/doc/psy_0003-5033_2007_num_107_2_3099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80/02134748.2020.1840230" TargetMode="External"/><Relationship Id="rId5" Type="http://schemas.openxmlformats.org/officeDocument/2006/relationships/hyperlink" Target="https://www.persee.fr/doc/psy_0003-5033_2005_num_105_2_29694" TargetMode="External"/><Relationship Id="rId4" Type="http://schemas.openxmlformats.org/officeDocument/2006/relationships/hyperlink" Target="https://books.google.se/books?id=4dk-go9JlF4C&amp;hl=da&amp;source=gbs_navlinks_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7C6C0-6CC4-4A15-8DB1-A301C6F8A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017" y="968142"/>
            <a:ext cx="8712968" cy="1740777"/>
          </a:xfrm>
        </p:spPr>
        <p:txBody>
          <a:bodyPr>
            <a:noAutofit/>
          </a:bodyPr>
          <a:lstStyle/>
          <a:p>
            <a:r>
              <a:rPr lang="sv-SE" sz="4000" b="1" dirty="0"/>
              <a:t>K</a:t>
            </a:r>
            <a:r>
              <a:rPr lang="da-DK" sz="4000" b="1" dirty="0"/>
              <a:t>ønsneutralt fransk: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b="1" dirty="0"/>
              <a:t>potentialer og udfordringer</a:t>
            </a:r>
            <a:r>
              <a:rPr lang="da-DK" sz="3500" dirty="0"/>
              <a:t/>
            </a:r>
            <a:br>
              <a:rPr lang="da-DK" sz="3500" dirty="0"/>
            </a:br>
            <a:r>
              <a:rPr lang="da-DK" sz="2200" i="1" dirty="0"/>
              <a:t>Nicolai Witthøft, ph.d.-stipendiat, Stockholms Universitet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20004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ED4AA-130B-4B36-8EF2-F27FEDB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908720"/>
            <a:ext cx="10873208" cy="795600"/>
          </a:xfrm>
        </p:spPr>
        <p:txBody>
          <a:bodyPr>
            <a:normAutofit/>
          </a:bodyPr>
          <a:lstStyle/>
          <a:p>
            <a:r>
              <a:rPr lang="da-DK" dirty="0"/>
              <a:t>Litteratur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FF5529-2A75-4183-A6A5-BFA1D9F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1412776"/>
            <a:ext cx="10873208" cy="5184576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500" dirty="0" err="1">
                <a:solidFill>
                  <a:srgbClr val="002060"/>
                </a:solidFill>
                <a:latin typeface="+mj-lt"/>
              </a:rPr>
              <a:t>Horvath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, Lisa, Elisa Merkel, Anne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Maass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&amp; Sabine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Sczesny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 2016. ”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Does Gender-Fair Language Pay Off? The Social Perception of Professions from a Cross-Linguistic Perspective.” 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Frontiers in Psychology 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6. </a:t>
            </a:r>
            <a:r>
              <a:rPr lang="en-US" sz="1500" dirty="0">
                <a:solidFill>
                  <a:srgbClr val="0000FF"/>
                </a:solidFill>
                <a:latin typeface="+mj-lt"/>
                <a:hlinkClick r:id="rId3"/>
              </a:rPr>
              <a:t>https://doi.org/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3"/>
              </a:rPr>
              <a:t>10.3389/fpsyg.2015.02018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Knisely, Kris. 2022. ”Gender-just language teaching and linguistic competence development.”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Foreign Language Annals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 55 (3), 644-667. </a:t>
            </a:r>
            <a:r>
              <a:rPr lang="sv-SE" sz="1500" b="0" i="0" dirty="0">
                <a:solidFill>
                  <a:srgbClr val="000000"/>
                </a:solidFill>
                <a:effectLst/>
                <a:latin typeface="acumin-pro"/>
                <a:hlinkClick r:id="rId4"/>
              </a:rPr>
              <a:t>https://doi.org/10.1111/flan.12641</a:t>
            </a:r>
            <a:r>
              <a:rPr lang="sv-SE" sz="1500" b="0" i="0" dirty="0">
                <a:solidFill>
                  <a:srgbClr val="000000"/>
                </a:solidFill>
                <a:effectLst/>
                <a:latin typeface="acumin-pro"/>
              </a:rPr>
              <a:t>.</a:t>
            </a:r>
            <a:endParaRPr lang="sv-SE" sz="1500" b="0" dirty="0">
              <a:solidFill>
                <a:srgbClr val="000000"/>
              </a:solidFill>
              <a:effectLst/>
              <a:latin typeface="acumin-pro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Knisely, Kris. n.d. ”Resources for educators.” </a:t>
            </a:r>
            <a:r>
              <a:rPr lang="da-DK" sz="1500" dirty="0">
                <a:solidFill>
                  <a:srgbClr val="002060"/>
                </a:solidFill>
                <a:latin typeface="+mj-lt"/>
                <a:hlinkClick r:id="rId5"/>
              </a:rPr>
              <a:t>https://www.krisknisely.com/resources-for-educators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Knisely, Kris. 2021. ”A Starter Kit for Rethinking Trans Representation and Inclusion in French L2 Classrooms.” In: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Teaching Diversity and Inclusion: Examples from a French-Speaking Classroom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, ed. E. Nicole Meyer &amp; Eilene Hoft-March, 22-33. 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6"/>
              </a:rPr>
              <a:t>https://doi.org/10.4324/9781003126461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  <a:endParaRPr lang="da-DK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Kosnick, Kiki. 2021. ”Inclusive Language Pedagogy for (Un)Teaching Gender in French.” In: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Teaching Diversity and Inclusion: Examples from a French-Speaking Classroom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, ed. E. Nicole Meyer &amp; Eilene Hoft-March, 57-67. 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6"/>
              </a:rPr>
              <a:t>https://doi.org/10.4324/9781003126461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  <a:endParaRPr lang="da-DK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Lindqvist, Anna, Emma Renström &amp; Marie Gustaffson Sendén. 2018. ”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Reducing a Male Bias in Language? Establishing the Efficiency of Three Different Gender-Fair Language Strategies.” 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Sex Roles 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81, 109-117. </a:t>
            </a:r>
            <a:r>
              <a:rPr lang="en-US" sz="1500" dirty="0">
                <a:solidFill>
                  <a:srgbClr val="002060"/>
                </a:solidFill>
                <a:latin typeface="+mj-lt"/>
                <a:hlinkClick r:id="rId7"/>
              </a:rPr>
              <a:t>https://doi.org/10.1007/s11199-018-0974-9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.</a:t>
            </a:r>
            <a:endParaRPr lang="sv-SE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Manconi, Thérèse &amp; Hugues Sheeren. 2020. ”Enseigner le genre à des apprenants allophones. </a:t>
            </a:r>
            <a:r>
              <a:rPr lang="fr-FR" sz="1500" dirty="0">
                <a:solidFill>
                  <a:srgbClr val="002060"/>
                </a:solidFill>
                <a:latin typeface="+mj-lt"/>
              </a:rPr>
              <a:t>Réflexions et propositions didactiques pour un enseignement non sexiste 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du FLE.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”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Recherches en didactique des langues et des cultures 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17(3). 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8"/>
              </a:rPr>
              <a:t>https://doi.org/10.4000/rdlc.8278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  <a:endParaRPr lang="da-DK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500" dirty="0">
                <a:solidFill>
                  <a:srgbClr val="002060"/>
                </a:solidFill>
                <a:latin typeface="+mj-lt"/>
              </a:rPr>
              <a:t>Ministère de l’éducation nationale. 2021. "Règles de féminisation dans les actes administratifs du ministère de l'Éducation nationale, de la Jeunesse et des Sports et les pratiques d'enseignement." </a:t>
            </a:r>
            <a:r>
              <a:rPr lang="fr-FR" sz="1500" dirty="0">
                <a:solidFill>
                  <a:srgbClr val="002060"/>
                </a:solidFill>
                <a:latin typeface="+mj-lt"/>
                <a:hlinkClick r:id="rId9"/>
              </a:rPr>
              <a:t>https://www.education.gouv.fr/bo/21/Hebdo18/MENB2114203C.htm</a:t>
            </a:r>
            <a:r>
              <a:rPr lang="fr-FR" sz="15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15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ED4AA-130B-4B36-8EF2-F27FEDB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908720"/>
            <a:ext cx="10873208" cy="795600"/>
          </a:xfrm>
        </p:spPr>
        <p:txBody>
          <a:bodyPr>
            <a:normAutofit/>
          </a:bodyPr>
          <a:lstStyle/>
          <a:p>
            <a:r>
              <a:rPr lang="da-DK" dirty="0"/>
              <a:t>Litteratur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FF5529-2A75-4183-A6A5-BFA1D9F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1412776"/>
            <a:ext cx="10873208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Peters, Hugues. 2020. ”Gender-inclusivity and gender-neutrality in foreign language teaching: The case of French.”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Australian Journal of Applied Linguistics 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3(3), 183-195. 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3"/>
              </a:rPr>
              <a:t>https://doi.org/10.29140/ajal.v3n3.332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.</a:t>
            </a:r>
            <a:endParaRPr lang="fr-FR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Tibblin, Julia. 2019.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Le langage inclusif : attitudes et évaluation de texte. Une étude quantitative des attitudes envers le langage inclusif et leur influence sur l’évaluation d’un texte.</a:t>
            </a:r>
            <a:endParaRPr lang="da-DK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Tibblin, Julia, Joost van de Weijer, Jonas Granfeldt &amp; Pascal Gygax. 2022. ”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There are more women in </a:t>
            </a:r>
            <a:r>
              <a:rPr lang="en-US" sz="1500" i="1" dirty="0" err="1">
                <a:solidFill>
                  <a:srgbClr val="002060"/>
                </a:solidFill>
                <a:latin typeface="+mj-lt"/>
              </a:rPr>
              <a:t>joggeur·euses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 than in </a:t>
            </a:r>
            <a:r>
              <a:rPr lang="en-US" sz="1500" i="1" dirty="0" err="1">
                <a:solidFill>
                  <a:srgbClr val="002060"/>
                </a:solidFill>
                <a:latin typeface="+mj-lt"/>
              </a:rPr>
              <a:t>joggeurs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: On the effects of gender-fair forms on perceived gender ratios in French role nouns.” 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Journal of French Language Studies. </a:t>
            </a:r>
            <a:r>
              <a:rPr lang="sv-SE" sz="1500" dirty="0">
                <a:solidFill>
                  <a:srgbClr val="0000FF"/>
                </a:solidFill>
                <a:latin typeface="+mj-lt"/>
                <a:hlinkClick r:id="rId4"/>
              </a:rPr>
              <a:t>https://doi.org/</a:t>
            </a:r>
            <a:r>
              <a:rPr lang="sv-SE" sz="1500" i="0" dirty="0">
                <a:solidFill>
                  <a:srgbClr val="002060"/>
                </a:solidFill>
                <a:effectLst/>
                <a:latin typeface="+mj-lt"/>
                <a:hlinkClick r:id="rId4"/>
              </a:rPr>
              <a:t>10.1017/S0959269522000217</a:t>
            </a:r>
            <a:r>
              <a:rPr lang="sv-SE" sz="1500" i="0" dirty="0">
                <a:solidFill>
                  <a:srgbClr val="002060"/>
                </a:solidFill>
                <a:effectLst/>
                <a:latin typeface="+mj-lt"/>
              </a:rPr>
              <a:t>.</a:t>
            </a:r>
            <a:endParaRPr lang="da-DK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Vergoossen, Hellen, Philip P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ärnamets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, Emma Renström &amp; Marie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Gustaffson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Sendén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. 2020. ”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Are New Gender-Neutral Pronouns Difficult to Process in Reading? The Case of 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Hen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 in Swedish.” 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Frontiers in Psychology 11.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5"/>
              </a:rPr>
              <a:t>https://doi.org/10.3389/fpsyg.2020.574356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  <a:endParaRPr lang="en-US" sz="1500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Versini, Dominique Carlini. 2021. ”How Can We Teach French Inclusively? Challenges and Resistance.” In: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Teaching Diversity and Inclusion: Examples from a French-Speaking Classroom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, ed. E. Nicole Meyer &amp; Eilene Hoft-March, 68-76. 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6"/>
              </a:rPr>
              <a:t>https://doi.org/10.4324/9781003126461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500" dirty="0" err="1">
                <a:solidFill>
                  <a:srgbClr val="002060"/>
                </a:solidFill>
                <a:latin typeface="+mj-lt"/>
              </a:rPr>
              <a:t>Vervecken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Dries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, Pascal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Gygax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, Ute Gabriel, Mathias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Guillod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&amp; Bettina Hannover. 2015. ”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Warm-hearted businessmen, competitive housewives? Effects of gender-fair language on adolescents’ perceptions of occupations.” 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Frontiers in Psychology 6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500" dirty="0">
                <a:solidFill>
                  <a:srgbClr val="0000FF"/>
                </a:solidFill>
                <a:latin typeface="+mj-lt"/>
                <a:hlinkClick r:id="rId7"/>
              </a:rPr>
              <a:t>https://doi.org/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7"/>
              </a:rPr>
              <a:t>10.3389/fpsyg.2015.01437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500" dirty="0">
                <a:solidFill>
                  <a:srgbClr val="002060"/>
                </a:solidFill>
                <a:latin typeface="+mj-lt"/>
              </a:rPr>
              <a:t>Witthøft, Nicolai. 2021. </a:t>
            </a:r>
            <a:r>
              <a:rPr lang="fr-FR" sz="1500" i="1" dirty="0">
                <a:solidFill>
                  <a:srgbClr val="002060"/>
                </a:solidFill>
                <a:latin typeface="+mj-lt"/>
              </a:rPr>
              <a:t>Liberté, égalité, humanité : étude sur les attitudes et convictions envers le langage inclusif en France et au Canada.</a:t>
            </a:r>
            <a:endParaRPr lang="fr-FR" sz="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763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722E00E-C8E8-46A7-BD6E-80CD98EA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4" y="1196752"/>
            <a:ext cx="10572795" cy="795600"/>
          </a:xfrm>
        </p:spPr>
        <p:txBody>
          <a:bodyPr/>
          <a:lstStyle/>
          <a:p>
            <a:r>
              <a:rPr lang="da-DK" dirty="0"/>
              <a:t>Et emne som deler vandene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D3AF6F4-FFBF-49DA-B34F-0C171D75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" y="1820258"/>
            <a:ext cx="3201529" cy="1170988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25F8280-E0A3-4CFD-952E-9E3CDA817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5650047"/>
            <a:ext cx="4295800" cy="960811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E1D38F2F-4FCE-4AEF-9786-43D29D7D9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241" y="6268576"/>
            <a:ext cx="5544324" cy="476316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28B79411-772E-45BB-982D-203BF930B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186" y="1799970"/>
            <a:ext cx="4751749" cy="705291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A705BE93-541F-4AFF-A1AD-8AA2962E8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02" y="4669353"/>
            <a:ext cx="7227828" cy="76699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2019E4D-BCC1-4A82-8C50-96DFB72C7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845" y="3111951"/>
            <a:ext cx="4968045" cy="1214598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7963A4C0-C2F7-4B47-B8E5-72EC24B90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568" y="3471701"/>
            <a:ext cx="5865088" cy="759597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84873B9E-DF9C-4F49-9366-A63A1DDC2D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92" y="4501753"/>
            <a:ext cx="3530143" cy="636174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A87D7BC-625F-4BE1-83A8-1F70DB9230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346" y="4173506"/>
            <a:ext cx="7862309" cy="486642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875EF362-7F41-42C8-BD92-CE743752A0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4553" y="5436351"/>
            <a:ext cx="6106377" cy="733527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869A6D1A-CA7C-4DFC-AA47-163740BF8E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7688" y="1791990"/>
            <a:ext cx="3885498" cy="117286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5402D1C-9CE0-42AF-8FDD-DE72EE4EF67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8485" b="87690"/>
          <a:stretch/>
        </p:blipFill>
        <p:spPr>
          <a:xfrm>
            <a:off x="8394792" y="3938571"/>
            <a:ext cx="3414946" cy="535072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A3690DC5-3C85-4C4D-942D-94DBB10F55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074" y="2972724"/>
            <a:ext cx="4276561" cy="517500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427B242-E0DD-44B8-B8B0-0DF8DEE3C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6096000" y="2697305"/>
            <a:ext cx="5962089" cy="350170"/>
          </a:xfr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CD5B9488-0772-4E27-8BAC-86FDCEB5E2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51" y="1791990"/>
            <a:ext cx="12163698" cy="5026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722E00E-C8E8-46A7-BD6E-80CD98EA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8" y="1124744"/>
            <a:ext cx="10572795" cy="795600"/>
          </a:xfrm>
        </p:spPr>
        <p:txBody>
          <a:bodyPr/>
          <a:lstStyle/>
          <a:p>
            <a:r>
              <a:rPr lang="da-DK" dirty="0"/>
              <a:t>Hvorfor skaber kønsneutralt sprog så meget debat?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2351EB-3015-41B4-BDC0-9E75FC14B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772816"/>
            <a:ext cx="5832648" cy="46085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a-DK" b="1" dirty="0"/>
              <a:t>Fortalere for kønsneutralt sprog</a:t>
            </a:r>
            <a:r>
              <a:rPr lang="sv-SE" b="1" dirty="0"/>
              <a:t/>
            </a:r>
            <a:br>
              <a:rPr lang="sv-SE" b="1" dirty="0"/>
            </a:br>
            <a:r>
              <a:rPr lang="sv-SE" dirty="0" err="1"/>
              <a:t>Reglen</a:t>
            </a:r>
            <a:r>
              <a:rPr lang="sv-SE" dirty="0"/>
              <a:t> om generisk maskulinum er </a:t>
            </a:r>
            <a:r>
              <a:rPr lang="sv-SE" dirty="0" err="1"/>
              <a:t>gennemgående</a:t>
            </a:r>
            <a:r>
              <a:rPr lang="sv-SE" dirty="0"/>
              <a:t> sexistisk</a:t>
            </a:r>
          </a:p>
          <a:p>
            <a:pPr marL="360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dirty="0" err="1"/>
              <a:t>Henvisning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reglens</a:t>
            </a:r>
            <a:r>
              <a:rPr lang="sv-SE" dirty="0"/>
              <a:t> </a:t>
            </a:r>
            <a:r>
              <a:rPr lang="sv-SE" dirty="0" err="1"/>
              <a:t>oprindelse</a:t>
            </a:r>
            <a:r>
              <a:rPr lang="sv-SE" dirty="0"/>
              <a:t>:</a:t>
            </a:r>
          </a:p>
          <a:p>
            <a:pPr marL="720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800" dirty="0">
                <a:latin typeface="+mj-lt"/>
                <a:cs typeface="Times New Roman" panose="02020603050405020304" pitchFamily="18" charset="0"/>
              </a:rPr>
              <a:t>Nicolas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Beauzée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 (1819): 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« le genre masculin est réputé plus noble que le féminin à cause de la supériorité du mâle sur la femelle »</a:t>
            </a:r>
            <a:endParaRPr lang="sv-SE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a-DK" dirty="0"/>
              <a:t>Reglen om generisk maskulinum usynliggør kvinder, transpersoner, non-binære og andre kønsminoriteter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dirty="0" err="1"/>
              <a:t>Henvisning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kognitiv lingvistik, psykolingvistik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ideen</a:t>
            </a:r>
            <a:r>
              <a:rPr lang="sv-SE" dirty="0"/>
              <a:t> om </a:t>
            </a:r>
            <a:r>
              <a:rPr lang="sv-SE" dirty="0" err="1"/>
              <a:t>sproglig</a:t>
            </a:r>
            <a:r>
              <a:rPr lang="sv-SE" dirty="0"/>
              <a:t> </a:t>
            </a:r>
            <a:r>
              <a:rPr lang="sv-SE" dirty="0" err="1"/>
              <a:t>relativisme</a:t>
            </a:r>
            <a:r>
              <a:rPr lang="sv-SE" dirty="0"/>
              <a:t>:</a:t>
            </a:r>
            <a:endParaRPr lang="da-DK" dirty="0"/>
          </a:p>
          <a:p>
            <a:pPr marL="720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dirty="0" err="1"/>
              <a:t>Gygax</a:t>
            </a:r>
            <a:r>
              <a:rPr lang="sv-SE" dirty="0"/>
              <a:t>, </a:t>
            </a:r>
            <a:r>
              <a:rPr lang="sv-SE" dirty="0" err="1"/>
              <a:t>Zufferey</a:t>
            </a:r>
            <a:r>
              <a:rPr lang="sv-SE" dirty="0"/>
              <a:t> &amp; Gabriel (2021): </a:t>
            </a:r>
            <a:r>
              <a:rPr lang="sv-SE" dirty="0" err="1"/>
              <a:t>Manden</a:t>
            </a:r>
            <a:r>
              <a:rPr lang="sv-SE" dirty="0"/>
              <a:t> bliver det </a:t>
            </a:r>
            <a:r>
              <a:rPr lang="sv-SE" dirty="0" err="1"/>
              <a:t>prototypiske</a:t>
            </a:r>
            <a:r>
              <a:rPr lang="sv-SE" dirty="0"/>
              <a:t> </a:t>
            </a:r>
            <a:r>
              <a:rPr lang="sv-SE" dirty="0" err="1"/>
              <a:t>menneske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gør</a:t>
            </a:r>
            <a:r>
              <a:rPr lang="sv-SE" dirty="0"/>
              <a:t> andre typer mindre ’</a:t>
            </a:r>
            <a:r>
              <a:rPr lang="sv-SE" dirty="0" err="1"/>
              <a:t>tilgængelige</a:t>
            </a:r>
            <a:r>
              <a:rPr lang="sv-SE" dirty="0"/>
              <a:t>’ for </a:t>
            </a:r>
            <a:r>
              <a:rPr lang="sv-SE" dirty="0" err="1"/>
              <a:t>vores</a:t>
            </a:r>
            <a:r>
              <a:rPr lang="sv-SE" dirty="0"/>
              <a:t> </a:t>
            </a:r>
            <a:r>
              <a:rPr lang="sv-SE" dirty="0" err="1"/>
              <a:t>hjerne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969-155E-4415-BAAE-A9A436052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056" y="1772816"/>
            <a:ext cx="5400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/>
              <a:t>Modstandere af kønsneutralt sprog (Witthøft 2021)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/>
              <a:t>Benægtelse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/>
              <a:t>S</a:t>
            </a:r>
            <a:r>
              <a:rPr lang="sv-SE" dirty="0" err="1"/>
              <a:t>prog</a:t>
            </a:r>
            <a:r>
              <a:rPr lang="sv-SE" dirty="0"/>
              <a:t> har ingen </a:t>
            </a:r>
            <a:r>
              <a:rPr lang="sv-SE" dirty="0" err="1"/>
              <a:t>indflydelse</a:t>
            </a:r>
            <a:r>
              <a:rPr lang="sv-SE" dirty="0"/>
              <a:t> på </a:t>
            </a:r>
            <a:r>
              <a:rPr lang="sv-SE" dirty="0" err="1"/>
              <a:t>vores</a:t>
            </a:r>
            <a:r>
              <a:rPr lang="sv-SE" dirty="0"/>
              <a:t> tanker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dirty="0" err="1"/>
              <a:t>Der</a:t>
            </a:r>
            <a:r>
              <a:rPr lang="sv-SE" dirty="0"/>
              <a:t> er </a:t>
            </a:r>
            <a:r>
              <a:rPr lang="sv-SE" dirty="0" err="1"/>
              <a:t>vigtigere</a:t>
            </a:r>
            <a:r>
              <a:rPr lang="sv-SE" dirty="0"/>
              <a:t> </a:t>
            </a:r>
            <a:r>
              <a:rPr lang="sv-SE" dirty="0" err="1"/>
              <a:t>spørgsmål</a:t>
            </a:r>
            <a:r>
              <a:rPr lang="sv-SE" dirty="0"/>
              <a:t> at </a:t>
            </a:r>
            <a:r>
              <a:rPr lang="sv-SE" dirty="0" err="1"/>
              <a:t>tage</a:t>
            </a:r>
            <a:r>
              <a:rPr lang="sv-SE" dirty="0"/>
              <a:t> </a:t>
            </a:r>
            <a:r>
              <a:rPr lang="sv-SE" dirty="0" err="1"/>
              <a:t>stilling</a:t>
            </a:r>
            <a:r>
              <a:rPr lang="sv-SE" dirty="0"/>
              <a:t> </a:t>
            </a:r>
            <a:r>
              <a:rPr lang="sv-SE" dirty="0" err="1"/>
              <a:t>til</a:t>
            </a: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 err="1"/>
              <a:t>Æstetik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Vi skal bevare </a:t>
            </a:r>
            <a:r>
              <a:rPr lang="sv-SE" dirty="0" err="1"/>
              <a:t>sproget</a:t>
            </a:r>
            <a:r>
              <a:rPr lang="sv-SE" dirty="0"/>
              <a:t> som det er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dirty="0"/>
              <a:t>Det </a:t>
            </a:r>
            <a:r>
              <a:rPr lang="sv-SE" dirty="0" err="1"/>
              <a:t>skamferer</a:t>
            </a:r>
            <a:r>
              <a:rPr lang="sv-SE" dirty="0"/>
              <a:t> </a:t>
            </a:r>
            <a:r>
              <a:rPr lang="sv-SE" dirty="0" err="1"/>
              <a:t>sproget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ødelægger</a:t>
            </a:r>
            <a:r>
              <a:rPr lang="sv-SE" dirty="0"/>
              <a:t> </a:t>
            </a:r>
            <a:r>
              <a:rPr lang="sv-SE" dirty="0" err="1"/>
              <a:t>dets</a:t>
            </a:r>
            <a:r>
              <a:rPr lang="sv-SE" dirty="0"/>
              <a:t> </a:t>
            </a:r>
            <a:r>
              <a:rPr lang="sv-SE" dirty="0" err="1"/>
              <a:t>charme</a:t>
            </a: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 err="1"/>
              <a:t>Kompleksitet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Det er </a:t>
            </a:r>
            <a:r>
              <a:rPr lang="sv-SE" dirty="0" err="1"/>
              <a:t>svært</a:t>
            </a:r>
            <a:r>
              <a:rPr lang="sv-SE" dirty="0"/>
              <a:t>/</a:t>
            </a:r>
            <a:r>
              <a:rPr lang="sv-SE" dirty="0" err="1"/>
              <a:t>umuligt</a:t>
            </a:r>
            <a:r>
              <a:rPr lang="sv-SE" dirty="0"/>
              <a:t> at </a:t>
            </a:r>
            <a:r>
              <a:rPr lang="sv-SE" dirty="0" err="1"/>
              <a:t>lære</a:t>
            </a:r>
            <a:r>
              <a:rPr lang="sv-SE" dirty="0"/>
              <a:t>, </a:t>
            </a:r>
            <a:r>
              <a:rPr lang="sv-SE" dirty="0" err="1"/>
              <a:t>bruge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forstå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Det er </a:t>
            </a:r>
            <a:r>
              <a:rPr lang="sv-SE" dirty="0" err="1"/>
              <a:t>umuligt</a:t>
            </a:r>
            <a:r>
              <a:rPr lang="sv-SE" dirty="0"/>
              <a:t> at </a:t>
            </a:r>
            <a:r>
              <a:rPr lang="sv-SE" dirty="0" err="1"/>
              <a:t>bruge</a:t>
            </a:r>
            <a:r>
              <a:rPr lang="sv-SE" dirty="0"/>
              <a:t> </a:t>
            </a:r>
            <a:r>
              <a:rPr lang="sv-SE" dirty="0" err="1"/>
              <a:t>mundtligt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dirty="0"/>
              <a:t>Fransk er </a:t>
            </a:r>
            <a:r>
              <a:rPr lang="sv-SE" dirty="0" err="1"/>
              <a:t>svært</a:t>
            </a:r>
            <a:r>
              <a:rPr lang="sv-SE" dirty="0"/>
              <a:t> </a:t>
            </a:r>
            <a:r>
              <a:rPr lang="sv-SE" dirty="0" err="1"/>
              <a:t>nok</a:t>
            </a:r>
            <a:r>
              <a:rPr lang="sv-SE" dirty="0"/>
              <a:t> i </a:t>
            </a:r>
            <a:r>
              <a:rPr lang="sv-SE" dirty="0" err="1"/>
              <a:t>forvejen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Hvad</a:t>
            </a:r>
            <a:r>
              <a:rPr lang="sv-SE" dirty="0"/>
              <a:t> med de </a:t>
            </a:r>
            <a:r>
              <a:rPr lang="sv-SE" dirty="0" err="1"/>
              <a:t>orblinde</a:t>
            </a:r>
            <a:r>
              <a:rPr lang="sv-SE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Ideologi, </a:t>
            </a:r>
            <a:r>
              <a:rPr lang="sv-SE" dirty="0" err="1"/>
              <a:t>aktivisme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sexisme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 err="1"/>
              <a:t>Kønsneutralt</a:t>
            </a:r>
            <a:r>
              <a:rPr lang="sv-SE" dirty="0"/>
              <a:t> </a:t>
            </a:r>
            <a:r>
              <a:rPr lang="sv-SE" dirty="0" err="1"/>
              <a:t>sprog</a:t>
            </a:r>
            <a:r>
              <a:rPr lang="sv-SE" dirty="0"/>
              <a:t> er et </a:t>
            </a:r>
            <a:r>
              <a:rPr lang="sv-SE" dirty="0" err="1"/>
              <a:t>angreb</a:t>
            </a:r>
            <a:r>
              <a:rPr lang="sv-SE" dirty="0"/>
              <a:t> på </a:t>
            </a:r>
            <a:r>
              <a:rPr lang="sv-SE" dirty="0" err="1"/>
              <a:t>vores</a:t>
            </a:r>
            <a:r>
              <a:rPr lang="sv-SE" dirty="0"/>
              <a:t> </a:t>
            </a:r>
            <a:r>
              <a:rPr lang="sv-SE" dirty="0" err="1"/>
              <a:t>frihed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 err="1"/>
              <a:t>Kønsneutralt</a:t>
            </a:r>
            <a:r>
              <a:rPr lang="sv-SE" dirty="0"/>
              <a:t> </a:t>
            </a:r>
            <a:r>
              <a:rPr lang="sv-SE" dirty="0" err="1"/>
              <a:t>sprog</a:t>
            </a:r>
            <a:r>
              <a:rPr lang="sv-SE" dirty="0"/>
              <a:t> er intet </a:t>
            </a:r>
            <a:r>
              <a:rPr lang="sv-SE" dirty="0" err="1"/>
              <a:t>mere</a:t>
            </a:r>
            <a:r>
              <a:rPr lang="sv-SE" dirty="0"/>
              <a:t> end</a:t>
            </a:r>
            <a:br>
              <a:rPr lang="sv-SE" dirty="0"/>
            </a:br>
            <a:r>
              <a:rPr lang="sv-SE" dirty="0"/>
              <a:t>feministisk </a:t>
            </a:r>
            <a:r>
              <a:rPr lang="sv-SE" dirty="0" err="1"/>
              <a:t>ekstremisme</a:t>
            </a:r>
            <a:r>
              <a:rPr lang="sv-SE" dirty="0"/>
              <a:t>/</a:t>
            </a:r>
            <a:r>
              <a:rPr lang="sv-SE" dirty="0" err="1"/>
              <a:t>wokeness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Non-</a:t>
            </a:r>
            <a:r>
              <a:rPr lang="sv-SE" dirty="0" err="1"/>
              <a:t>binære</a:t>
            </a:r>
            <a:r>
              <a:rPr lang="sv-SE" dirty="0"/>
              <a:t> </a:t>
            </a:r>
            <a:r>
              <a:rPr lang="sv-SE" dirty="0" err="1"/>
              <a:t>findes</a:t>
            </a:r>
            <a:r>
              <a:rPr lang="sv-SE" dirty="0"/>
              <a:t> </a:t>
            </a:r>
            <a:r>
              <a:rPr lang="sv-SE" dirty="0" err="1"/>
              <a:t>ikke</a:t>
            </a:r>
            <a:endParaRPr lang="sv-SE" dirty="0"/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35164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C7D64A-2D15-474A-A730-954093AF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10" y="990339"/>
            <a:ext cx="10572795" cy="795600"/>
          </a:xfrm>
        </p:spPr>
        <p:txBody>
          <a:bodyPr>
            <a:normAutofit/>
          </a:bodyPr>
          <a:lstStyle/>
          <a:p>
            <a:r>
              <a:rPr lang="sv-SE" sz="2800" dirty="0" err="1"/>
              <a:t>Hvad</a:t>
            </a:r>
            <a:r>
              <a:rPr lang="sv-SE" sz="2800" dirty="0"/>
              <a:t> er </a:t>
            </a:r>
            <a:r>
              <a:rPr lang="sv-SE" sz="2800" dirty="0" err="1"/>
              <a:t>kønsneutralt</a:t>
            </a:r>
            <a:r>
              <a:rPr lang="sv-SE" sz="2800" dirty="0"/>
              <a:t> fransk?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553E849-C9FB-44C8-942F-4465A3DBD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348504"/>
              </p:ext>
            </p:extLst>
          </p:nvPr>
        </p:nvGraphicFramePr>
        <p:xfrm>
          <a:off x="1127448" y="1628800"/>
          <a:ext cx="95050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0090A134-8D39-47F7-8326-548FD7443C23}"/>
              </a:ext>
            </a:extLst>
          </p:cNvPr>
          <p:cNvSpPr txBox="1"/>
          <p:nvPr/>
        </p:nvSpPr>
        <p:spPr>
          <a:xfrm>
            <a:off x="7543740" y="1652307"/>
            <a:ext cx="2793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toutes</a:t>
            </a:r>
            <a:r>
              <a:rPr lang="sv-SE" sz="1600" b="1" dirty="0"/>
              <a:t> et </a:t>
            </a:r>
            <a:r>
              <a:rPr lang="sv-SE" sz="1600" b="1" dirty="0" err="1"/>
              <a:t>tous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600" b="1" dirty="0" err="1"/>
              <a:t>étudiant</a:t>
            </a:r>
            <a:r>
              <a:rPr lang="sv-SE" sz="1600" b="1" dirty="0"/>
              <a:t>(e)s; </a:t>
            </a:r>
            <a:r>
              <a:rPr lang="sv-SE" sz="1600" b="1" dirty="0" err="1"/>
              <a:t>recteur</a:t>
            </a:r>
            <a:r>
              <a:rPr lang="da-DK" sz="1600" b="1" noProof="1">
                <a:latin typeface="+mj-lt"/>
                <a:cs typeface="Calibri" panose="020F0502020204030204" pitchFamily="34" charset="0"/>
              </a:rPr>
              <a:t>·ice</a:t>
            </a:r>
            <a:endParaRPr lang="sv-SE" sz="1600" b="1" dirty="0"/>
          </a:p>
          <a:p>
            <a:r>
              <a:rPr lang="sv-SE" sz="1500" b="1" dirty="0"/>
              <a:t/>
            </a:r>
            <a:br>
              <a:rPr lang="sv-SE" sz="1500" b="1" dirty="0"/>
            </a:br>
            <a:r>
              <a:rPr lang="sv-SE" sz="1600" b="1" dirty="0" err="1"/>
              <a:t>chercheureuse</a:t>
            </a:r>
            <a:r>
              <a:rPr lang="sv-SE" sz="1600" b="1" dirty="0"/>
              <a:t>; </a:t>
            </a:r>
            <a:r>
              <a:rPr lang="sv-SE" sz="1600" b="1" dirty="0" err="1"/>
              <a:t>avocax</a:t>
            </a:r>
            <a:r>
              <a:rPr lang="sv-SE" sz="1600" b="1" dirty="0"/>
              <a:t>; </a:t>
            </a:r>
            <a:r>
              <a:rPr lang="sv-SE" sz="1600" b="1" dirty="0" err="1"/>
              <a:t>iel</a:t>
            </a:r>
            <a:endParaRPr lang="sv-SE" sz="1600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AA12A87-788B-402B-A932-B400773E3181}"/>
              </a:ext>
            </a:extLst>
          </p:cNvPr>
          <p:cNvSpPr txBox="1"/>
          <p:nvPr/>
        </p:nvSpPr>
        <p:spPr>
          <a:xfrm>
            <a:off x="7554200" y="3435573"/>
            <a:ext cx="401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le </a:t>
            </a:r>
            <a:r>
              <a:rPr lang="sv-SE" sz="1600" dirty="0" err="1"/>
              <a:t>lectorat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600" dirty="0"/>
              <a:t>la </a:t>
            </a:r>
            <a:r>
              <a:rPr lang="sv-SE" sz="1600" dirty="0" err="1"/>
              <a:t>présidence</a:t>
            </a:r>
            <a:endParaRPr lang="sv-SE" sz="1600" dirty="0"/>
          </a:p>
          <a:p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>les </a:t>
            </a:r>
            <a:r>
              <a:rPr lang="sv-SE" sz="1600" dirty="0" err="1"/>
              <a:t>spécialistes</a:t>
            </a:r>
            <a:r>
              <a:rPr lang="sv-SE" sz="1600" dirty="0"/>
              <a:t> (subst.); </a:t>
            </a:r>
            <a:r>
              <a:rPr lang="sv-SE" sz="1600" dirty="0" err="1"/>
              <a:t>apte</a:t>
            </a:r>
            <a:r>
              <a:rPr lang="sv-SE" sz="1600" dirty="0"/>
              <a:t> (adj.); </a:t>
            </a:r>
            <a:r>
              <a:rPr lang="sv-SE" sz="1600" dirty="0" err="1"/>
              <a:t>qui</a:t>
            </a:r>
            <a:r>
              <a:rPr lang="sv-SE" sz="1600" dirty="0"/>
              <a:t> (pron.)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D4AB721-5DB8-49DA-B887-9E27796983DE}"/>
              </a:ext>
            </a:extLst>
          </p:cNvPr>
          <p:cNvSpPr txBox="1"/>
          <p:nvPr/>
        </p:nvSpPr>
        <p:spPr>
          <a:xfrm>
            <a:off x="7543740" y="5201905"/>
            <a:ext cx="4096876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zone</a:t>
            </a:r>
            <a:r>
              <a:rPr lang="sv-SE" sz="1600" dirty="0"/>
              <a:t> sans </a:t>
            </a:r>
            <a:r>
              <a:rPr lang="sv-SE" sz="1600" dirty="0" err="1"/>
              <a:t>fumée</a:t>
            </a:r>
            <a:r>
              <a:rPr lang="sv-SE" sz="1600" dirty="0"/>
              <a:t> (</a:t>
            </a:r>
            <a:r>
              <a:rPr lang="sv-SE" sz="1600" strike="sngStrike" dirty="0" err="1"/>
              <a:t>zone</a:t>
            </a:r>
            <a:r>
              <a:rPr lang="sv-SE" sz="1600" strike="sngStrike" dirty="0"/>
              <a:t> non-</a:t>
            </a:r>
            <a:r>
              <a:rPr lang="sv-SE" sz="1600" strike="sngStrike" dirty="0" err="1"/>
              <a:t>fumeurs</a:t>
            </a:r>
            <a:r>
              <a:rPr lang="sv-SE" sz="1600" dirty="0"/>
              <a:t>)</a:t>
            </a:r>
          </a:p>
          <a:p>
            <a:endParaRPr lang="sv-SE" sz="1500" dirty="0"/>
          </a:p>
          <a:p>
            <a:r>
              <a:rPr lang="sv-SE" sz="1600" dirty="0" err="1"/>
              <a:t>nous</a:t>
            </a:r>
            <a:r>
              <a:rPr lang="sv-SE" sz="1600" dirty="0"/>
              <a:t> </a:t>
            </a:r>
            <a:r>
              <a:rPr lang="sv-SE" sz="1600" dirty="0" err="1"/>
              <a:t>convoquons</a:t>
            </a:r>
            <a:r>
              <a:rPr lang="sv-SE" sz="1600" dirty="0"/>
              <a:t> </a:t>
            </a:r>
            <a:r>
              <a:rPr lang="sv-SE" sz="1600" i="1" dirty="0"/>
              <a:t>x</a:t>
            </a:r>
            <a:r>
              <a:rPr lang="sv-SE" sz="1600" dirty="0"/>
              <a:t> et </a:t>
            </a:r>
            <a:r>
              <a:rPr lang="sv-SE" sz="1600" i="1" dirty="0"/>
              <a:t>y </a:t>
            </a:r>
            <a:r>
              <a:rPr lang="sv-SE" sz="1600" dirty="0"/>
              <a:t>(</a:t>
            </a:r>
            <a:r>
              <a:rPr lang="sv-SE" sz="1600" i="1" strike="sngStrike" dirty="0"/>
              <a:t>x</a:t>
            </a:r>
            <a:r>
              <a:rPr lang="sv-SE" sz="1600" strike="sngStrike" dirty="0"/>
              <a:t> et </a:t>
            </a:r>
            <a:r>
              <a:rPr lang="sv-SE" sz="1600" i="1" strike="sngStrike" dirty="0"/>
              <a:t>y</a:t>
            </a:r>
            <a:r>
              <a:rPr lang="sv-SE" sz="1600" strike="sngStrike" dirty="0"/>
              <a:t> </a:t>
            </a:r>
            <a:r>
              <a:rPr lang="sv-SE" sz="1600" strike="sngStrike" dirty="0" err="1"/>
              <a:t>sont</a:t>
            </a:r>
            <a:r>
              <a:rPr lang="sv-SE" sz="1600" strike="sngStrike" dirty="0"/>
              <a:t> </a:t>
            </a:r>
            <a:r>
              <a:rPr lang="sv-SE" sz="1600" strike="sngStrike" dirty="0" err="1"/>
              <a:t>convoqués</a:t>
            </a:r>
            <a:r>
              <a:rPr lang="sv-SE" sz="1600" strike="sngStrike" dirty="0"/>
              <a:t>)</a:t>
            </a:r>
            <a:endParaRPr lang="sv-SE" sz="1600" i="1" dirty="0"/>
          </a:p>
          <a:p>
            <a:endParaRPr lang="sv-SE" sz="1550" dirty="0"/>
          </a:p>
          <a:p>
            <a:r>
              <a:rPr lang="sv-SE" sz="1600" dirty="0"/>
              <a:t>la </a:t>
            </a:r>
            <a:r>
              <a:rPr lang="sv-SE" sz="1600" dirty="0" err="1"/>
              <a:t>majorité</a:t>
            </a:r>
            <a:r>
              <a:rPr lang="sv-SE" sz="1600" dirty="0"/>
              <a:t> </a:t>
            </a:r>
            <a:r>
              <a:rPr lang="sv-SE" sz="1600" strike="sngStrike" dirty="0"/>
              <a:t>des </a:t>
            </a:r>
            <a:r>
              <a:rPr lang="sv-SE" sz="1600" strike="sngStrike" dirty="0" err="1"/>
              <a:t>syndiqués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0673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256FA7-EBCB-4D08-81FD-F475765CD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243D6-866F-4EF5-AB41-ACD92ABC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CF8031-8F02-416D-8106-52CAD8F4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6FCB7F-8138-4C88-A750-3F004E115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95128-164F-4479-9405-334DC2BB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14DC81-EB12-49C7-94FF-0C47B80C8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7691E8-149D-4F7D-B68C-65C99F88B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46A91-700C-4028-B992-63E29A9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A67C14-53EA-4DD0-A542-6B6EF088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28B6C-BACF-4528-818E-298872D6F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434DBE-1589-4FD2-9B4A-DF1B1CA3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97BF9A-86FC-44C0-91A4-F78D358D3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B9FDB-2968-439D-BBF9-0AEC32B7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3FBA9A-63CB-4539-9FB5-AD650C929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F11997-273A-4BDF-BED0-10F00EBB5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E8E7A-7098-43DD-BF3B-3DBE2DDFA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F583C1-3F43-4173-80BE-B4C24C5D7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88E6E0-6F1E-4B80-9177-E6AB302D9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AB1C12-ACFB-4BC1-B10A-5DCCF465A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E49201-3D61-41F2-899C-F11847CE0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C375E6-7538-4076-A89F-3D67E905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D29676-8020-4756-BCB3-AA6394411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49377-548E-4A22-88CE-F147A77A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83D355-A063-4A26-A146-A2B94BE88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AEC4B5-0E46-426B-A6BA-F7D40A641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2AF6F2-52D9-421C-91E9-17FAA240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E5F58B-0884-42E9-B5BB-E2D15575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255B82-537A-4F75-AEE7-B4E5B89B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ED4AA-130B-4B36-8EF2-F27FEDB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908720"/>
            <a:ext cx="10873207" cy="795600"/>
          </a:xfrm>
        </p:spPr>
        <p:txBody>
          <a:bodyPr/>
          <a:lstStyle/>
          <a:p>
            <a:r>
              <a:rPr lang="da-DK" dirty="0"/>
              <a:t>Potentialer: Kan kønsneutralt sprog virkelig gøre en forskel?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FF5529-2A75-4183-A6A5-BFA1D9F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56792"/>
            <a:ext cx="11017224" cy="5112568"/>
          </a:xfrm>
        </p:spPr>
        <p:txBody>
          <a:bodyPr>
            <a:normAutofit lnSpcReduction="10000"/>
          </a:bodyPr>
          <a:lstStyle/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a-DK" sz="2100" dirty="0"/>
              <a:t>Gygax, Sato et al. (2021): Sprogligt køn kan forstærke eller modvirke kønsstereotyper</a:t>
            </a:r>
          </a:p>
          <a:p>
            <a:pPr lvl="1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a-DK" sz="2100" dirty="0"/>
              <a:t>Ingen sproglig indikation af køn: vores hjerne læner sig op ad stereotyper</a:t>
            </a:r>
          </a:p>
          <a:p>
            <a:pPr lvl="1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a-DK" sz="2100" dirty="0"/>
              <a:t>Sproglig indikation af køn: der tages udgangspunkt i dette, men</a:t>
            </a:r>
            <a:br>
              <a:rPr lang="da-DK" sz="2100" dirty="0"/>
            </a:br>
            <a:r>
              <a:rPr lang="da-DK" sz="2100" dirty="0"/>
              <a:t>der kan opstå konflikt mellem sprogligt køn og kønsstereotyper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a-DK" sz="2100" dirty="0">
                <a:latin typeface="+mj-lt"/>
              </a:rPr>
              <a:t>Gygax &amp; Gesto (2007): kønsneutralt sprog overfor kønsstereotyper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2100" dirty="0"/>
              <a:t>Tibblin et al. (2022): kønsneutralt sprog i fravær af kønsstereotyper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100" dirty="0" err="1"/>
              <a:t>Hvad</a:t>
            </a:r>
            <a:r>
              <a:rPr lang="sv-SE" sz="2100" dirty="0"/>
              <a:t> sker </a:t>
            </a:r>
            <a:r>
              <a:rPr lang="sv-SE" sz="2100" dirty="0" err="1"/>
              <a:t>der</a:t>
            </a:r>
            <a:r>
              <a:rPr lang="sv-SE" sz="2100" dirty="0"/>
              <a:t> når den mentale </a:t>
            </a:r>
            <a:r>
              <a:rPr lang="sv-SE" sz="2100" dirty="0" err="1"/>
              <a:t>repræsentation</a:t>
            </a:r>
            <a:r>
              <a:rPr lang="sv-SE" sz="2100" dirty="0"/>
              <a:t> </a:t>
            </a:r>
            <a:r>
              <a:rPr lang="sv-SE" sz="2100" dirty="0" err="1"/>
              <a:t>øges</a:t>
            </a:r>
            <a:r>
              <a:rPr lang="sv-SE" sz="2100" dirty="0"/>
              <a:t>?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v-SE" sz="2100" dirty="0" err="1"/>
              <a:t>Chatard</a:t>
            </a:r>
            <a:r>
              <a:rPr lang="sv-SE" sz="2100" dirty="0"/>
              <a:t> et al. (2005): </a:t>
            </a:r>
            <a:r>
              <a:rPr lang="sv-SE" sz="2100" dirty="0" err="1"/>
              <a:t>kvinder</a:t>
            </a:r>
            <a:r>
              <a:rPr lang="sv-SE" sz="2100" dirty="0"/>
              <a:t> er både </a:t>
            </a:r>
            <a:r>
              <a:rPr lang="sv-SE" sz="2100" dirty="0" err="1"/>
              <a:t>mere</a:t>
            </a:r>
            <a:r>
              <a:rPr lang="sv-SE" sz="2100" dirty="0"/>
              <a:t> interesserede i </a:t>
            </a:r>
            <a:r>
              <a:rPr lang="sv-SE" sz="2100" dirty="0" err="1"/>
              <a:t>og</a:t>
            </a:r>
            <a:r>
              <a:rPr lang="sv-SE" sz="2100" dirty="0"/>
              <a:t> ses som </a:t>
            </a:r>
            <a:r>
              <a:rPr lang="sv-SE" sz="2100" dirty="0" err="1"/>
              <a:t>bedre</a:t>
            </a:r>
            <a:r>
              <a:rPr lang="sv-SE" sz="2100" dirty="0"/>
              <a:t> kandidater </a:t>
            </a:r>
            <a:r>
              <a:rPr lang="sv-SE" sz="2100" dirty="0" err="1"/>
              <a:t>til</a:t>
            </a:r>
            <a:r>
              <a:rPr lang="sv-SE" sz="2100" dirty="0"/>
              <a:t> </a:t>
            </a:r>
            <a:r>
              <a:rPr lang="sv-SE" sz="2100" dirty="0" err="1"/>
              <a:t>jobs</a:t>
            </a:r>
            <a:r>
              <a:rPr lang="sv-SE" sz="2100" dirty="0"/>
              <a:t> </a:t>
            </a:r>
            <a:r>
              <a:rPr lang="sv-SE" sz="2100" dirty="0" err="1"/>
              <a:t>beskrevet</a:t>
            </a:r>
            <a:r>
              <a:rPr lang="sv-SE" sz="2100" dirty="0"/>
              <a:t> med </a:t>
            </a:r>
            <a:r>
              <a:rPr lang="sv-SE" sz="2100" dirty="0" err="1"/>
              <a:t>kønsneutralt</a:t>
            </a:r>
            <a:r>
              <a:rPr lang="sv-SE" sz="2100" dirty="0"/>
              <a:t> </a:t>
            </a:r>
            <a:r>
              <a:rPr lang="sv-SE" sz="2100" dirty="0" err="1"/>
              <a:t>sprog</a:t>
            </a:r>
            <a:r>
              <a:rPr lang="sv-SE" sz="2100" dirty="0"/>
              <a:t>. For </a:t>
            </a:r>
            <a:r>
              <a:rPr lang="sv-SE" sz="2100" dirty="0" err="1"/>
              <a:t>lignende</a:t>
            </a:r>
            <a:r>
              <a:rPr lang="sv-SE" sz="2100" dirty="0"/>
              <a:t> studier i andre </a:t>
            </a:r>
            <a:r>
              <a:rPr lang="sv-SE" sz="2100" dirty="0" err="1"/>
              <a:t>kontekster</a:t>
            </a:r>
            <a:r>
              <a:rPr lang="sv-SE" sz="2100" dirty="0"/>
              <a:t>, se </a:t>
            </a:r>
            <a:r>
              <a:rPr lang="sv-SE" sz="2100" dirty="0" err="1"/>
              <a:t>fx</a:t>
            </a:r>
            <a:r>
              <a:rPr lang="sv-SE" sz="2100" dirty="0"/>
              <a:t> </a:t>
            </a:r>
            <a:r>
              <a:rPr lang="sv-SE" sz="2100" dirty="0" err="1"/>
              <a:t>Vervecken</a:t>
            </a:r>
            <a:r>
              <a:rPr lang="sv-SE" sz="2100" dirty="0"/>
              <a:t> et al. (2015), de Lemus &amp; </a:t>
            </a:r>
            <a:r>
              <a:rPr lang="sv-SE" sz="2100" dirty="0" err="1"/>
              <a:t>Estevan-Reina</a:t>
            </a:r>
            <a:r>
              <a:rPr lang="sv-SE" sz="2100" dirty="0"/>
              <a:t> (2019), </a:t>
            </a:r>
            <a:r>
              <a:rPr lang="sv-SE" sz="2100" dirty="0" err="1"/>
              <a:t>Horvath</a:t>
            </a:r>
            <a:r>
              <a:rPr lang="sv-SE" sz="2100" dirty="0"/>
              <a:t> et al. (2016)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100" dirty="0" err="1"/>
              <a:t>Hvad</a:t>
            </a:r>
            <a:r>
              <a:rPr lang="sv-SE" sz="2100" dirty="0"/>
              <a:t> med de non-</a:t>
            </a:r>
            <a:r>
              <a:rPr lang="sv-SE" sz="2100" dirty="0" err="1"/>
              <a:t>binære</a:t>
            </a:r>
            <a:r>
              <a:rPr lang="sv-SE" sz="2100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100" dirty="0">
                <a:latin typeface="+mj-lt"/>
              </a:rPr>
              <a:t>Strategier som </a:t>
            </a:r>
            <a:r>
              <a:rPr lang="sv-SE" sz="2100" dirty="0" err="1">
                <a:latin typeface="+mj-lt"/>
              </a:rPr>
              <a:t>allerede</a:t>
            </a:r>
            <a:r>
              <a:rPr lang="sv-SE" sz="2100" dirty="0">
                <a:latin typeface="+mj-lt"/>
              </a:rPr>
              <a:t> er en ’</a:t>
            </a:r>
            <a:r>
              <a:rPr lang="sv-SE" sz="2100" dirty="0" err="1">
                <a:latin typeface="+mj-lt"/>
              </a:rPr>
              <a:t>etableret</a:t>
            </a:r>
            <a:r>
              <a:rPr lang="sv-SE" sz="2100" dirty="0">
                <a:latin typeface="+mj-lt"/>
              </a:rPr>
              <a:t>’ del </a:t>
            </a:r>
            <a:r>
              <a:rPr lang="sv-SE" sz="2100" dirty="0" err="1">
                <a:latin typeface="+mj-lt"/>
              </a:rPr>
              <a:t>af</a:t>
            </a:r>
            <a:r>
              <a:rPr lang="sv-SE" sz="2100" dirty="0">
                <a:latin typeface="+mj-lt"/>
              </a:rPr>
              <a:t> </a:t>
            </a:r>
            <a:r>
              <a:rPr lang="sv-SE" sz="2100" dirty="0" err="1">
                <a:latin typeface="+mj-lt"/>
              </a:rPr>
              <a:t>sproget</a:t>
            </a:r>
            <a:r>
              <a:rPr lang="sv-SE" sz="2100" dirty="0">
                <a:latin typeface="+mj-lt"/>
              </a:rPr>
              <a:t> (</a:t>
            </a:r>
            <a:r>
              <a:rPr lang="sv-SE" sz="2100" dirty="0" err="1">
                <a:latin typeface="+mj-lt"/>
              </a:rPr>
              <a:t>fx</a:t>
            </a:r>
            <a:r>
              <a:rPr lang="sv-SE" sz="2100" dirty="0">
                <a:latin typeface="+mj-lt"/>
              </a:rPr>
              <a:t> </a:t>
            </a:r>
            <a:r>
              <a:rPr lang="sv-SE" sz="2100" i="1" dirty="0" err="1">
                <a:latin typeface="+mj-lt"/>
              </a:rPr>
              <a:t>they</a:t>
            </a:r>
            <a:r>
              <a:rPr lang="sv-SE" sz="2100" i="1" dirty="0">
                <a:latin typeface="+mj-lt"/>
              </a:rPr>
              <a:t> </a:t>
            </a:r>
            <a:r>
              <a:rPr lang="sv-SE" sz="2100" dirty="0">
                <a:latin typeface="+mj-lt"/>
              </a:rPr>
              <a:t>vs. </a:t>
            </a:r>
            <a:r>
              <a:rPr lang="sv-SE" sz="2100" i="1" dirty="0" err="1">
                <a:latin typeface="+mj-lt"/>
              </a:rPr>
              <a:t>ze</a:t>
            </a:r>
            <a:r>
              <a:rPr lang="sv-SE" sz="2100" i="1" dirty="0">
                <a:latin typeface="+mj-lt"/>
              </a:rPr>
              <a:t>/hen/</a:t>
            </a:r>
            <a:r>
              <a:rPr lang="sv-SE" sz="2100" i="1" dirty="0" err="1">
                <a:latin typeface="+mj-lt"/>
              </a:rPr>
              <a:t>iel</a:t>
            </a:r>
            <a:r>
              <a:rPr lang="sv-SE" sz="2100" dirty="0">
                <a:latin typeface="+mj-lt"/>
              </a:rPr>
              <a:t>)</a:t>
            </a:r>
            <a:r>
              <a:rPr lang="sv-SE" sz="2100" i="1" dirty="0">
                <a:latin typeface="+mj-lt"/>
              </a:rPr>
              <a:t> er</a:t>
            </a:r>
            <a:r>
              <a:rPr lang="sv-SE" sz="2100" dirty="0">
                <a:latin typeface="+mj-lt"/>
              </a:rPr>
              <a:t> </a:t>
            </a:r>
            <a:r>
              <a:rPr lang="sv-SE" sz="2100" dirty="0" err="1">
                <a:latin typeface="+mj-lt"/>
              </a:rPr>
              <a:t>ikke</a:t>
            </a:r>
            <a:r>
              <a:rPr lang="sv-SE" sz="2100" dirty="0">
                <a:latin typeface="+mj-lt"/>
              </a:rPr>
              <a:t> </a:t>
            </a:r>
            <a:r>
              <a:rPr lang="sv-SE" sz="2100" dirty="0" err="1">
                <a:latin typeface="+mj-lt"/>
              </a:rPr>
              <a:t>altid</a:t>
            </a:r>
            <a:r>
              <a:rPr lang="sv-SE" sz="2100" dirty="0">
                <a:latin typeface="+mj-lt"/>
              </a:rPr>
              <a:t> </a:t>
            </a:r>
            <a:r>
              <a:rPr lang="sv-SE" sz="2100" dirty="0" err="1">
                <a:latin typeface="+mj-lt"/>
              </a:rPr>
              <a:t>tilstr</a:t>
            </a:r>
            <a:r>
              <a:rPr lang="da-DK" sz="2100" dirty="0">
                <a:latin typeface="+mj-lt"/>
              </a:rPr>
              <a:t>ækkelige nok til at inkludere non-binære (Lindqvist et al. 2018)</a:t>
            </a:r>
            <a:endParaRPr lang="sv-SE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5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ED4AA-130B-4B36-8EF2-F27FEDB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908720"/>
            <a:ext cx="10873208" cy="795600"/>
          </a:xfrm>
        </p:spPr>
        <p:txBody>
          <a:bodyPr>
            <a:normAutofit/>
          </a:bodyPr>
          <a:lstStyle/>
          <a:p>
            <a:r>
              <a:rPr lang="da-DK" dirty="0"/>
              <a:t>Udfordringer: Er kønsneutralt sprog så slemt som det fremstilles?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FF5529-2A75-4183-A6A5-BFA1D9F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56792"/>
            <a:ext cx="11280575" cy="51845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100" dirty="0" err="1">
                <a:latin typeface="+mj-lt"/>
              </a:rPr>
              <a:t>Gør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kønsneutralt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sprog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fransk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uattraktivt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og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svært</a:t>
            </a:r>
            <a:r>
              <a:rPr lang="fr-FR" sz="2100" dirty="0">
                <a:latin typeface="+mj-lt"/>
              </a:rPr>
              <a:t>/</a:t>
            </a:r>
            <a:r>
              <a:rPr lang="fr-FR" sz="2100" dirty="0" err="1">
                <a:latin typeface="+mj-lt"/>
              </a:rPr>
              <a:t>umuligt</a:t>
            </a:r>
            <a:r>
              <a:rPr lang="fr-FR" sz="2100" dirty="0">
                <a:latin typeface="+mj-lt"/>
              </a:rPr>
              <a:t> at </a:t>
            </a:r>
            <a:r>
              <a:rPr lang="fr-FR" sz="2100" dirty="0" err="1">
                <a:latin typeface="+mj-lt"/>
              </a:rPr>
              <a:t>lære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og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bruge</a:t>
            </a:r>
            <a:r>
              <a:rPr lang="fr-FR" sz="2100" dirty="0">
                <a:latin typeface="+mj-lt"/>
              </a:rPr>
              <a:t>?</a:t>
            </a:r>
            <a:br>
              <a:rPr lang="fr-FR" sz="2100" dirty="0">
                <a:latin typeface="+mj-lt"/>
              </a:rPr>
            </a:br>
            <a:r>
              <a:rPr lang="fr-FR" sz="2100" dirty="0">
                <a:latin typeface="+mj-lt"/>
              </a:rPr>
              <a:t>(cf. Académie </a:t>
            </a:r>
            <a:r>
              <a:rPr lang="fr-FR" sz="2100" dirty="0" err="1">
                <a:latin typeface="+mj-lt"/>
              </a:rPr>
              <a:t>fran</a:t>
            </a:r>
            <a:r>
              <a:rPr lang="sv-SE" sz="2100" dirty="0"/>
              <a:t>ç</a:t>
            </a:r>
            <a:r>
              <a:rPr lang="fr-FR" sz="2100" dirty="0">
                <a:latin typeface="+mj-lt"/>
              </a:rPr>
              <a:t>aise 2021, Ministère de l’éducation nationale 2021, Witthøft 2021 …)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100" dirty="0"/>
              <a:t>Svært at sige (stort set ingen forskning) – men indtil videre ser det ikke sådan ud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100" dirty="0"/>
              <a:t>Gygax &amp; Gesto (2007): mere krævende at bearbejde kønsneutrale former, men kun første gang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100" dirty="0"/>
              <a:t>Tibblin (2020): store forskelle på tekstbedømmelser, men ingen forskel på forståelse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2100" dirty="0"/>
              <a:t>cf. studier på andre sprog (ex. Vergoossen et al. 2020, Speyer &amp; Schleef 2018)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2100" dirty="0"/>
              <a:t>Knisely (2022): inddragelse af kønsneutralt sprog i undervisningen førte til færre fejl,</a:t>
            </a:r>
            <a:br>
              <a:rPr lang="da-DK" sz="2100" dirty="0"/>
            </a:br>
            <a:r>
              <a:rPr lang="da-DK" sz="2100" dirty="0"/>
              <a:t>især hvad angik morfologi og til en vis grad ordvalg; metasproglig opmærksomhed?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100" dirty="0"/>
              <a:t>Der er dog meget vi ikke 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100" dirty="0" err="1"/>
              <a:t>Der</a:t>
            </a:r>
            <a:r>
              <a:rPr lang="sv-SE" sz="2100" dirty="0"/>
              <a:t> er behov for </a:t>
            </a:r>
            <a:r>
              <a:rPr lang="sv-SE" sz="2100" dirty="0" err="1"/>
              <a:t>flere</a:t>
            </a:r>
            <a:r>
              <a:rPr lang="sv-SE" sz="2100" dirty="0"/>
              <a:t> studier </a:t>
            </a:r>
            <a:r>
              <a:rPr lang="sv-SE" sz="2100" dirty="0" err="1"/>
              <a:t>af</a:t>
            </a:r>
            <a:r>
              <a:rPr lang="sv-SE" sz="2100" dirty="0"/>
              <a:t> </a:t>
            </a:r>
            <a:r>
              <a:rPr lang="sv-SE" sz="2100" dirty="0" err="1"/>
              <a:t>indflydelsen</a:t>
            </a:r>
            <a:r>
              <a:rPr lang="sv-SE" sz="2100" dirty="0"/>
              <a:t> på </a:t>
            </a:r>
            <a:r>
              <a:rPr lang="sv-SE" sz="2100" dirty="0" err="1"/>
              <a:t>bearbejdning</a:t>
            </a:r>
            <a:r>
              <a:rPr lang="sv-SE" sz="2100" dirty="0"/>
              <a:t> </a:t>
            </a:r>
            <a:r>
              <a:rPr lang="sv-SE" sz="2100" dirty="0" err="1"/>
              <a:t>og</a:t>
            </a:r>
            <a:r>
              <a:rPr lang="sv-SE" sz="2100" dirty="0"/>
              <a:t> produktion, samt </a:t>
            </a:r>
            <a:br>
              <a:rPr lang="sv-SE" sz="2100" dirty="0"/>
            </a:br>
            <a:r>
              <a:rPr lang="sv-SE" sz="2100" dirty="0"/>
              <a:t>studier </a:t>
            </a:r>
            <a:r>
              <a:rPr lang="sv-SE" sz="2100" dirty="0" err="1"/>
              <a:t>af</a:t>
            </a:r>
            <a:r>
              <a:rPr lang="sv-SE" sz="2100" dirty="0"/>
              <a:t> </a:t>
            </a:r>
            <a:r>
              <a:rPr lang="sv-SE" sz="2100" dirty="0" err="1"/>
              <a:t>forskellige</a:t>
            </a:r>
            <a:r>
              <a:rPr lang="sv-SE" sz="2100" dirty="0"/>
              <a:t> </a:t>
            </a:r>
            <a:r>
              <a:rPr lang="sv-SE" sz="2100" dirty="0" err="1"/>
              <a:t>kønsneutrale</a:t>
            </a:r>
            <a:r>
              <a:rPr lang="sv-SE" sz="2100" dirty="0"/>
              <a:t> former, </a:t>
            </a:r>
            <a:r>
              <a:rPr lang="sv-SE" sz="2100" dirty="0" err="1"/>
              <a:t>kønsneutralt</a:t>
            </a:r>
            <a:r>
              <a:rPr lang="sv-SE" sz="2100" dirty="0"/>
              <a:t> </a:t>
            </a:r>
            <a:r>
              <a:rPr lang="sv-SE" sz="2100" dirty="0" err="1"/>
              <a:t>sprog</a:t>
            </a:r>
            <a:r>
              <a:rPr lang="sv-SE" sz="2100" dirty="0"/>
              <a:t> i </a:t>
            </a:r>
            <a:r>
              <a:rPr lang="sv-SE" sz="2100" dirty="0" err="1"/>
              <a:t>mundtlig</a:t>
            </a:r>
            <a:r>
              <a:rPr lang="sv-SE" sz="2100" dirty="0"/>
              <a:t> kommunikation</a:t>
            </a:r>
            <a:br>
              <a:rPr lang="sv-SE" sz="2100" dirty="0"/>
            </a:br>
            <a:r>
              <a:rPr lang="sv-SE" sz="2100" dirty="0" err="1"/>
              <a:t>og</a:t>
            </a:r>
            <a:r>
              <a:rPr lang="sv-SE" sz="2100" dirty="0"/>
              <a:t> </a:t>
            </a:r>
            <a:r>
              <a:rPr lang="sv-SE" sz="2100" dirty="0" err="1"/>
              <a:t>holdninger</a:t>
            </a:r>
            <a:r>
              <a:rPr lang="sv-SE" sz="2100" dirty="0"/>
              <a:t> </a:t>
            </a:r>
            <a:r>
              <a:rPr lang="sv-SE" sz="2100" dirty="0" err="1"/>
              <a:t>til</a:t>
            </a:r>
            <a:r>
              <a:rPr lang="sv-SE" sz="2100" dirty="0"/>
              <a:t> </a:t>
            </a:r>
            <a:r>
              <a:rPr lang="sv-SE" sz="2100" dirty="0" err="1"/>
              <a:t>kønsneutralt</a:t>
            </a:r>
            <a:r>
              <a:rPr lang="sv-SE" sz="2100" dirty="0"/>
              <a:t> </a:t>
            </a:r>
            <a:r>
              <a:rPr lang="sv-SE" sz="2100" dirty="0" err="1"/>
              <a:t>sprog</a:t>
            </a:r>
            <a:endParaRPr lang="sv-SE" sz="2100" dirty="0"/>
          </a:p>
        </p:txBody>
      </p:sp>
    </p:spTree>
    <p:extLst>
      <p:ext uri="{BB962C8B-B14F-4D97-AF65-F5344CB8AC3E}">
        <p14:creationId xmlns:p14="http://schemas.microsoft.com/office/powerpoint/2010/main" val="32430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ED4AA-130B-4B36-8EF2-F27FEDB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908720"/>
            <a:ext cx="10873208" cy="795600"/>
          </a:xfrm>
        </p:spPr>
        <p:txBody>
          <a:bodyPr>
            <a:normAutofit/>
          </a:bodyPr>
          <a:lstStyle/>
          <a:p>
            <a:r>
              <a:rPr lang="da-DK" dirty="0"/>
              <a:t>Kønsneutralt sprog i undervisningen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FF5529-2A75-4183-A6A5-BFA1D9F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1556792"/>
            <a:ext cx="10873208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dirty="0"/>
              <a:t>Bør kønsneutralt sprog inddrages i undervisningen? Der er flere ting der taler for (Kosnick 2021,</a:t>
            </a:r>
            <a:br>
              <a:rPr lang="da-DK" dirty="0"/>
            </a:br>
            <a:r>
              <a:rPr lang="da-DK" dirty="0"/>
              <a:t>Knisely 2021, Knisely 2022, Knisely n.d., Manconi &amp; Sheeren 2020, Peters 2020, Versini 2021):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Interkulturel (kommunikativ?) kompetence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Det er et særdeles aktuelt emne i den fransktalende verden (utallige artikler og debatter)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Det bliver mere og mere udbredt (især blandt unge samt i universitetsverdenen</a:t>
            </a:r>
            <a:br>
              <a:rPr lang="da-DK" sz="2000" dirty="0"/>
            </a:br>
            <a:r>
              <a:rPr lang="da-DK" sz="2000" dirty="0"/>
              <a:t>og andre venstreorienterede miljøer, men også til en vis grad i det offentlige rum)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Almen dannelse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Det kan skabe opmærksomhed omkring kønsstereotyper og kønsulighed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Det kan bidrage til at udvikle kritisk tænkning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Inkluderende undervisning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Kønsminoriteter får bedre mulighed for at udtrykke sig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Et frisk pust til sprogundervisningen?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Sprogets indflydelse på vores verdenssyn; sprog er mere end bare ord og grammatik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Højaktuelt emne – en udvikling som debatteres og som sker nu og her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Bedre sproglige kompetencer (jf. Knisely 2022)? </a:t>
            </a:r>
          </a:p>
        </p:txBody>
      </p:sp>
    </p:spTree>
    <p:extLst>
      <p:ext uri="{BB962C8B-B14F-4D97-AF65-F5344CB8AC3E}">
        <p14:creationId xmlns:p14="http://schemas.microsoft.com/office/powerpoint/2010/main" val="31628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ED4AA-130B-4B36-8EF2-F27FEDB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908720"/>
            <a:ext cx="10873208" cy="795600"/>
          </a:xfrm>
        </p:spPr>
        <p:txBody>
          <a:bodyPr>
            <a:normAutofit/>
          </a:bodyPr>
          <a:lstStyle/>
          <a:p>
            <a:r>
              <a:rPr lang="da-DK" dirty="0"/>
              <a:t>Kønsneutralt sprog i undervisningen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FF5529-2A75-4183-A6A5-BFA1D9F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56792"/>
            <a:ext cx="11017224" cy="5112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dirty="0"/>
              <a:t>... men der kan være udfordringer forbundet med det,</a:t>
            </a:r>
            <a:br>
              <a:rPr lang="da-DK" dirty="0"/>
            </a:br>
            <a:r>
              <a:rPr lang="da-DK" dirty="0"/>
              <a:t>eller i hvert fald nogle spørgsmål man er nødt til at stille sig selv: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Hvordan skal man behandle kønsneutralt sprog i undervisningen?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Hvordan skal man præsentere det? Som et alternativ til standardfransk, som</a:t>
            </a:r>
            <a:br>
              <a:rPr lang="da-DK" sz="2000" dirty="0"/>
            </a:br>
            <a:r>
              <a:rPr lang="da-DK" sz="2000" dirty="0"/>
              <a:t>sociolingvistisk variation eller som hvad Alpheratz (2018) kalder ‘diaetisk’ variation </a:t>
            </a:r>
            <a:br>
              <a:rPr lang="da-DK" sz="2000" dirty="0"/>
            </a:br>
            <a:r>
              <a:rPr lang="da-DK" sz="2000" dirty="0"/>
              <a:t>(dvs. en type sprog som kan anvendes i situationer hvor man vil tage hensyn til køn)?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Som et undervisningsemne, eller skal eleverne også lære at kunne forstå eller bruge det?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Hvis man underviser i selve sprogbrugen, hvilke former skal man så undervise i?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Hvilket materiale skal man bruge?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Hvornår er det passende at bruge kønsneutralt sprog?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Hvordan inddrager man så politisk- og følelsesladet et emne?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2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527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ED4AA-130B-4B36-8EF2-F27FEDB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908720"/>
            <a:ext cx="10873208" cy="795600"/>
          </a:xfrm>
        </p:spPr>
        <p:txBody>
          <a:bodyPr>
            <a:normAutofit/>
          </a:bodyPr>
          <a:lstStyle/>
          <a:p>
            <a:r>
              <a:rPr lang="da-DK" dirty="0"/>
              <a:t>Litteratur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FF5529-2A75-4183-A6A5-BFA1D9F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1412776"/>
            <a:ext cx="10873208" cy="5184576"/>
          </a:xfrm>
        </p:spPr>
        <p:txBody>
          <a:bodyPr>
            <a:normAutofit/>
          </a:bodyPr>
          <a:lstStyle/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500" dirty="0">
                <a:solidFill>
                  <a:srgbClr val="002060"/>
                </a:solidFill>
                <a:latin typeface="+mj-lt"/>
              </a:rPr>
              <a:t>Académie </a:t>
            </a:r>
            <a:r>
              <a:rPr lang="fr-FR" sz="1500" dirty="0" err="1">
                <a:solidFill>
                  <a:srgbClr val="002060"/>
                </a:solidFill>
                <a:latin typeface="+mj-lt"/>
              </a:rPr>
              <a:t>fran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ç</a:t>
            </a:r>
            <a:r>
              <a:rPr lang="fr-FR" sz="1500" dirty="0">
                <a:solidFill>
                  <a:srgbClr val="002060"/>
                </a:solidFill>
                <a:latin typeface="+mj-lt"/>
              </a:rPr>
              <a:t>aise. 2021. 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”Lettre ouverte sur l’écriture inclusive.”</a:t>
            </a:r>
            <a:r>
              <a:rPr lang="fr-FR" sz="1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500" dirty="0">
                <a:solidFill>
                  <a:srgbClr val="002060"/>
                </a:solidFill>
                <a:latin typeface="+mj-lt"/>
                <a:hlinkClick r:id="rId3"/>
              </a:rPr>
              <a:t>https://www.academie-francaise.fr/actualites/lettre-ouverte-sur-lecriture-inclusive</a:t>
            </a:r>
            <a:r>
              <a:rPr lang="fr-FR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Alpheratz. 2018.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Grammaire du fran</a:t>
            </a:r>
            <a:r>
              <a:rPr lang="sv-SE" sz="1500" i="1" dirty="0" err="1">
                <a:solidFill>
                  <a:srgbClr val="002060"/>
                </a:solidFill>
                <a:latin typeface="+mj-lt"/>
              </a:rPr>
              <a:t>çais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500" i="1" dirty="0" err="1">
                <a:solidFill>
                  <a:srgbClr val="002060"/>
                </a:solidFill>
                <a:latin typeface="+mj-lt"/>
              </a:rPr>
              <a:t>inclusif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Vent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Solars.</a:t>
            </a:r>
            <a:endParaRPr lang="da-DK" sz="1500" i="1" dirty="0">
              <a:solidFill>
                <a:srgbClr val="002060"/>
              </a:solidFill>
              <a:latin typeface="+mj-lt"/>
            </a:endParaRPr>
          </a:p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5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Beauzée</a:t>
            </a:r>
            <a:r>
              <a:rPr lang="fr-FR" sz="15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Nicolas. 1819. "Grammaire générale : ou, Exposition raisonnée des éléments nécessaires du langage, pour servir de fondement à l’étude de toutes les langues." Paris: L’imprimerie d’Auguste </a:t>
            </a:r>
            <a:r>
              <a:rPr lang="fr-FR" sz="15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Delalain</a:t>
            </a:r>
            <a:r>
              <a:rPr lang="fr-FR" sz="15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fr-FR" sz="15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hlinkClick r:id="rId4"/>
              </a:rPr>
              <a:t>https://books.google.se/books?id=4dk-go9JlF4C&amp;hl=da&amp;source=gbs_navlinks_s</a:t>
            </a:r>
            <a:r>
              <a:rPr lang="fr-FR" sz="15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500" dirty="0" err="1">
                <a:solidFill>
                  <a:srgbClr val="002060"/>
                </a:solidFill>
                <a:latin typeface="+mj-lt"/>
              </a:rPr>
              <a:t>Chatard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, Armand,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Guimont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Serge &amp;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Martinot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Delphine. 2005. ”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Impact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de la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féminisation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500" dirty="0">
                <a:solidFill>
                  <a:srgbClr val="002060"/>
                </a:solidFill>
                <a:latin typeface="+mj-lt"/>
              </a:rPr>
              <a:t>lexicale des professions sur l'auto-efficacité des élèves : une remise en cause de l'universalisme masculin ?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” </a:t>
            </a:r>
            <a:r>
              <a:rPr lang="sv-SE" sz="1500" i="1" dirty="0" err="1">
                <a:solidFill>
                  <a:srgbClr val="002060"/>
                </a:solidFill>
                <a:latin typeface="+mj-lt"/>
              </a:rPr>
              <a:t>L’année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500" i="1" dirty="0" err="1">
                <a:solidFill>
                  <a:srgbClr val="002060"/>
                </a:solidFill>
                <a:latin typeface="+mj-lt"/>
              </a:rPr>
              <a:t>psychologique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 105(2), 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249-272. </a:t>
            </a:r>
            <a:r>
              <a:rPr lang="sv-SE" sz="1500" dirty="0">
                <a:solidFill>
                  <a:srgbClr val="002060"/>
                </a:solidFill>
                <a:latin typeface="+mj-lt"/>
                <a:hlinkClick r:id="rId5"/>
              </a:rPr>
              <a:t>https://www.persee.fr/doc/psy_0003-5033_2005_num_105_2_29694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500" dirty="0">
                <a:solidFill>
                  <a:srgbClr val="002060"/>
                </a:solidFill>
                <a:latin typeface="+mj-lt"/>
              </a:rPr>
              <a:t>de Lemus,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Soledad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&amp;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Lucía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Estevan-Reina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. 2019. ”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Influence of sexist language on motivation and feelings of ostracism.” 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International Journal of Social Psychology 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36(1), 61-97. </a:t>
            </a:r>
            <a:r>
              <a:rPr lang="en-US" sz="1500" dirty="0">
                <a:solidFill>
                  <a:srgbClr val="002060"/>
                </a:solidFill>
                <a:latin typeface="+mj-lt"/>
                <a:hlinkClick r:id="rId6"/>
              </a:rPr>
              <a:t>https://doi.org/10.1080/02134748.2020.1840230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Gygax, Pascal &amp; Noelia Gesto. 2007. ”Féminisation et lourdeur de texte.” </a:t>
            </a:r>
            <a:r>
              <a:rPr lang="da-DK" sz="1500" i="1" dirty="0">
                <a:solidFill>
                  <a:srgbClr val="002060"/>
                </a:solidFill>
                <a:latin typeface="+mj-lt"/>
              </a:rPr>
              <a:t>L’année psychologique 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107(2), 239-255. </a:t>
            </a:r>
            <a:r>
              <a:rPr lang="da-DK" sz="1500" dirty="0">
                <a:solidFill>
                  <a:srgbClr val="002060"/>
                </a:solidFill>
                <a:latin typeface="+mj-lt"/>
                <a:hlinkClick r:id="rId7"/>
              </a:rPr>
              <a:t>https://www.persee.fr/doc/psy_0003-5033_2007_num_107_2_30996</a:t>
            </a:r>
            <a:r>
              <a:rPr lang="da-DK" sz="15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500" dirty="0" err="1">
                <a:solidFill>
                  <a:srgbClr val="002060"/>
                </a:solidFill>
                <a:latin typeface="+mj-lt"/>
              </a:rPr>
              <a:t>Gygax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, Pascal, Sandrine </a:t>
            </a:r>
            <a:r>
              <a:rPr lang="sv-SE" sz="1500" dirty="0" err="1">
                <a:solidFill>
                  <a:srgbClr val="002060"/>
                </a:solidFill>
                <a:latin typeface="+mj-lt"/>
              </a:rPr>
              <a:t>Zufferey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&amp; Ute Gabriel. 2021. 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Le </a:t>
            </a:r>
            <a:r>
              <a:rPr lang="sv-SE" sz="1500" i="1" dirty="0" err="1">
                <a:solidFill>
                  <a:srgbClr val="002060"/>
                </a:solidFill>
                <a:latin typeface="+mj-lt"/>
              </a:rPr>
              <a:t>cerveau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500" i="1" dirty="0" err="1">
                <a:solidFill>
                  <a:srgbClr val="002060"/>
                </a:solidFill>
                <a:latin typeface="+mj-lt"/>
              </a:rPr>
              <a:t>pense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-t-il au </a:t>
            </a:r>
            <a:r>
              <a:rPr lang="sv-SE" sz="1500" i="1" dirty="0" err="1">
                <a:solidFill>
                  <a:srgbClr val="002060"/>
                </a:solidFill>
                <a:latin typeface="+mj-lt"/>
              </a:rPr>
              <a:t>masculin</a:t>
            </a:r>
            <a:r>
              <a:rPr lang="sv-SE" sz="1500" i="1" dirty="0">
                <a:solidFill>
                  <a:srgbClr val="002060"/>
                </a:solidFill>
                <a:latin typeface="+mj-lt"/>
              </a:rPr>
              <a:t> ?</a:t>
            </a:r>
            <a:r>
              <a:rPr lang="sv-SE" sz="1500" dirty="0">
                <a:solidFill>
                  <a:srgbClr val="002060"/>
                </a:solidFill>
                <a:latin typeface="+mj-lt"/>
              </a:rPr>
              <a:t> Paris: Le Robert.</a:t>
            </a:r>
            <a:endParaRPr lang="da-DK" sz="1500" dirty="0">
              <a:solidFill>
                <a:srgbClr val="002060"/>
              </a:solidFill>
              <a:latin typeface="+mj-lt"/>
            </a:endParaRPr>
          </a:p>
          <a:p>
            <a:pPr marL="0" indent="-7200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1500" dirty="0">
                <a:solidFill>
                  <a:srgbClr val="002060"/>
                </a:solidFill>
                <a:latin typeface="+mj-lt"/>
              </a:rPr>
              <a:t>Gygax, Pascal, Sayaka Sato, Anton Öttl &amp; Ute Gabriel. 2021. ”</a:t>
            </a:r>
            <a:r>
              <a:rPr lang="en-US" sz="1500" i="0" dirty="0">
                <a:solidFill>
                  <a:srgbClr val="002060"/>
                </a:solidFill>
                <a:effectLst/>
                <a:latin typeface="+mj-lt"/>
              </a:rPr>
              <a:t>The masculine form in grammatically gendered languages and its multiple interpretations: a challenge for our cognitive system.” </a:t>
            </a:r>
            <a:r>
              <a:rPr lang="en-US" sz="1500" i="1" dirty="0">
                <a:solidFill>
                  <a:srgbClr val="002060"/>
                </a:solidFill>
                <a:effectLst/>
                <a:latin typeface="+mj-lt"/>
              </a:rPr>
              <a:t>Language Sciences</a:t>
            </a:r>
            <a:r>
              <a:rPr lang="en-US" sz="15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83. </a:t>
            </a:r>
            <a:r>
              <a:rPr lang="en-US" sz="1500" dirty="0">
                <a:solidFill>
                  <a:srgbClr val="002060"/>
                </a:solidFill>
                <a:latin typeface="+mj-lt"/>
                <a:hlinkClick r:id="rId8"/>
              </a:rPr>
              <a:t>https://doi.org/10.1016/j.langsci.2020.101328</a:t>
            </a:r>
            <a:r>
              <a:rPr lang="en-US" sz="15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612000"/>
      </p:ext>
    </p:extLst>
  </p:cSld>
  <p:clrMapOvr>
    <a:masterClrMapping/>
  </p:clrMapOvr>
</p:sld>
</file>

<file path=ppt/theme/theme1.xml><?xml version="1.0" encoding="utf-8"?>
<a:theme xmlns:a="http://schemas.openxmlformats.org/drawingml/2006/main" name="SU vit eld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57FD9093-272E-4655-8960-8D9CBCF243F8}"/>
    </a:ext>
  </a:extLst>
</a:theme>
</file>

<file path=ppt/theme/theme2.xml><?xml version="1.0" encoding="utf-8"?>
<a:theme xmlns:a="http://schemas.openxmlformats.org/drawingml/2006/main" name="SU Olivkvist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E78DD66C-E8F4-4889-A33A-A4F0245348C4}"/>
    </a:ext>
  </a:extLst>
</a:theme>
</file>

<file path=ppt/theme/theme3.xml><?xml version="1.0" encoding="utf-8"?>
<a:theme xmlns:a="http://schemas.openxmlformats.org/drawingml/2006/main" name="SU blå eld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597A80CB-62B7-4FDD-9182-09CD9B0E8453}"/>
    </a:ext>
  </a:extLst>
</a:theme>
</file>

<file path=ppt/theme/theme4.xml><?xml version="1.0" encoding="utf-8"?>
<a:theme xmlns:a="http://schemas.openxmlformats.org/drawingml/2006/main" name="SU blå olivkvist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D468B760-8ECD-496E-AE7F-11E9E4EFE599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Mall Standard 16 9</Template>
  <TotalTime>2959</TotalTime>
  <Words>1830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11</vt:i4>
      </vt:variant>
    </vt:vector>
  </HeadingPairs>
  <TitlesOfParts>
    <vt:vector size="21" baseType="lpstr">
      <vt:lpstr>acumin-pro</vt:lpstr>
      <vt:lpstr>Arial</vt:lpstr>
      <vt:lpstr>Calibri</vt:lpstr>
      <vt:lpstr>Times New Roman</vt:lpstr>
      <vt:lpstr>Verdana</vt:lpstr>
      <vt:lpstr>Wingdings</vt:lpstr>
      <vt:lpstr>SU vit eld</vt:lpstr>
      <vt:lpstr>SU Olivkvist</vt:lpstr>
      <vt:lpstr>SU blå eld</vt:lpstr>
      <vt:lpstr>SU blå olivkvist</vt:lpstr>
      <vt:lpstr>Kønsneutralt fransk: potentialer og udfordringer Nicolai Witthøft, ph.d.-stipendiat, Stockholms Universitet</vt:lpstr>
      <vt:lpstr>Et emne som deler vandene</vt:lpstr>
      <vt:lpstr>Hvorfor skaber kønsneutralt sprog så meget debat?</vt:lpstr>
      <vt:lpstr>Hvad er kønsneutralt fransk?</vt:lpstr>
      <vt:lpstr>Potentialer: Kan kønsneutralt sprog virkelig gøre en forskel?</vt:lpstr>
      <vt:lpstr>Udfordringer: Er kønsneutralt sprog så slemt som det fremstilles?</vt:lpstr>
      <vt:lpstr>Kønsneutralt sprog i undervisningen</vt:lpstr>
      <vt:lpstr>Kønsneutralt sprog i undervisningen</vt:lpstr>
      <vt:lpstr>Litteratur</vt:lpstr>
      <vt:lpstr>Litteratur</vt:lpstr>
      <vt:lpstr>Litteratur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Kønsneutralt fransk: potentialer og udfordringer Nicolai Witthøft, ph.d.-stipendiat, Stockholms Universitet</dc:title>
  <dc:creator>Nicolai Witthøft</dc:creator>
  <dc:description>ver 1.9.2 Learningpoint 2021</dc:description>
  <cp:lastModifiedBy>Fagfællebedømmer</cp:lastModifiedBy>
  <cp:revision>67</cp:revision>
  <dcterms:created xsi:type="dcterms:W3CDTF">2023-03-08T11:41:57Z</dcterms:created>
  <dcterms:modified xsi:type="dcterms:W3CDTF">2023-03-17T12:33:56Z</dcterms:modified>
  <cp:version>1.9.2</cp:version>
</cp:coreProperties>
</file>